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66" r:id="rId3"/>
    <p:sldId id="264" r:id="rId4"/>
    <p:sldId id="258" r:id="rId5"/>
    <p:sldId id="271" r:id="rId6"/>
    <p:sldId id="310" r:id="rId7"/>
    <p:sldId id="307" r:id="rId8"/>
    <p:sldId id="309" r:id="rId9"/>
    <p:sldId id="259" r:id="rId10"/>
    <p:sldId id="285" r:id="rId11"/>
    <p:sldId id="286" r:id="rId12"/>
    <p:sldId id="289" r:id="rId13"/>
    <p:sldId id="288" r:id="rId14"/>
    <p:sldId id="287" r:id="rId15"/>
    <p:sldId id="290" r:id="rId16"/>
    <p:sldId id="293" r:id="rId17"/>
    <p:sldId id="273" r:id="rId18"/>
    <p:sldId id="292" r:id="rId19"/>
    <p:sldId id="294" r:id="rId20"/>
    <p:sldId id="272" r:id="rId21"/>
    <p:sldId id="301" r:id="rId22"/>
    <p:sldId id="270" r:id="rId23"/>
    <p:sldId id="306" r:id="rId24"/>
    <p:sldId id="296" r:id="rId25"/>
    <p:sldId id="298" r:id="rId26"/>
    <p:sldId id="300" r:id="rId27"/>
    <p:sldId id="308" r:id="rId28"/>
  </p:sldIdLst>
  <p:sldSz cx="12192000" cy="6858000"/>
  <p:notesSz cx="6858000" cy="9144000"/>
  <p:embeddedFontLst>
    <p:embeddedFont>
      <p:font typeface="Arial Black" panose="020B0A04020102020204" pitchFamily="34" charset="0"/>
      <p:bold r:id="rId30"/>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BB42"/>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CACD"/>
          </a:solidFill>
        </a:fill>
      </a:tcStyle>
    </a:wholeTbl>
    <a:band2H>
      <a:tcTxStyle/>
      <a:tcStyle>
        <a:tcBdr/>
        <a:fill>
          <a:solidFill>
            <a:srgbClr val="E9E6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DCD"/>
          </a:solidFill>
        </a:fill>
      </a:tcStyle>
    </a:wholeTbl>
    <a:band2H>
      <a:tcTxStyle/>
      <a:tcStyle>
        <a:tcBdr/>
        <a:fill>
          <a:solidFill>
            <a:srgbClr val="E8E8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snapToObjects="1">
      <p:cViewPr varScale="1">
        <p:scale>
          <a:sx n="94" d="100"/>
          <a:sy n="94" d="100"/>
        </p:scale>
        <p:origin x="76"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xfrm>
            <a:off x="1143000" y="685800"/>
            <a:ext cx="4572000" cy="3429000"/>
          </a:xfrm>
          <a:prstGeom prst="rect">
            <a:avLst/>
          </a:prstGeom>
        </p:spPr>
        <p:txBody>
          <a:bodyPr/>
          <a:lstStyle/>
          <a:p>
            <a:endParaRPr/>
          </a:p>
        </p:txBody>
      </p:sp>
      <p:sp>
        <p:nvSpPr>
          <p:cNvPr id="56" name="Shape 5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667204"/>
            <a:ext cx="9144000" cy="1993071"/>
          </a:xfrm>
          <a:prstGeom prst="rect">
            <a:avLst/>
          </a:prstGeom>
        </p:spPr>
        <p:txBody>
          <a:bodyPr anchor="b"/>
          <a:lstStyle>
            <a:lvl1pPr algn="ctr">
              <a:defRPr sz="6000">
                <a:solidFill>
                  <a:srgbClr val="FFFFFF"/>
                </a:solidFill>
              </a:defRPr>
            </a:lvl1pPr>
          </a:lstStyle>
          <a:p>
            <a:r>
              <a:rPr dirty="0"/>
              <a:t>Title Text</a:t>
            </a:r>
          </a:p>
        </p:txBody>
      </p:sp>
      <p:sp>
        <p:nvSpPr>
          <p:cNvPr id="12" name="Body Level One…"/>
          <p:cNvSpPr txBox="1">
            <a:spLocks noGrp="1"/>
          </p:cNvSpPr>
          <p:nvPr>
            <p:ph type="body" sz="quarter" idx="1"/>
          </p:nvPr>
        </p:nvSpPr>
        <p:spPr>
          <a:xfrm>
            <a:off x="1524000" y="4287363"/>
            <a:ext cx="9144000" cy="1132965"/>
          </a:xfrm>
          <a:prstGeom prst="rect">
            <a:avLst/>
          </a:prstGeom>
        </p:spPr>
        <p:txBody>
          <a:bodyPr/>
          <a:lstStyle>
            <a:lvl1pPr marL="0" indent="0" algn="ctr">
              <a:buSzTx/>
              <a:buFontTx/>
              <a:buNone/>
              <a:defRPr sz="2400">
                <a:solidFill>
                  <a:srgbClr val="FFFFFF"/>
                </a:solidFill>
              </a:defRPr>
            </a:lvl1pPr>
            <a:lvl2pPr marL="0" indent="457200" algn="ctr">
              <a:buSzTx/>
              <a:buFontTx/>
              <a:buNone/>
              <a:defRPr sz="2400">
                <a:solidFill>
                  <a:srgbClr val="FFFFFF"/>
                </a:solidFill>
              </a:defRPr>
            </a:lvl2pPr>
            <a:lvl3pPr marL="0" indent="914400" algn="ctr">
              <a:buSzTx/>
              <a:buFontTx/>
              <a:buNone/>
              <a:defRPr sz="2400">
                <a:solidFill>
                  <a:srgbClr val="FFFFFF"/>
                </a:solidFill>
              </a:defRPr>
            </a:lvl3pPr>
            <a:lvl4pPr marL="0" indent="1371600" algn="ctr">
              <a:buSzTx/>
              <a:buFontTx/>
              <a:buNone/>
              <a:defRPr sz="2400">
                <a:solidFill>
                  <a:srgbClr val="FFFFFF"/>
                </a:solidFill>
              </a:defRPr>
            </a:lvl4pPr>
            <a:lvl5pPr marL="0" indent="1828800" algn="ctr">
              <a:buSzTx/>
              <a:buFontTx/>
              <a:buNone/>
              <a:defRPr sz="24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rPr dirty="0"/>
              <a:t>Title Text</a:t>
            </a:r>
          </a:p>
        </p:txBody>
      </p:sp>
      <p:sp>
        <p:nvSpPr>
          <p:cNvPr id="21" name="Body Level One…"/>
          <p:cNvSpPr txBox="1">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Quote or Verse">
    <p:spTree>
      <p:nvGrpSpPr>
        <p:cNvPr id="1" name=""/>
        <p:cNvGrpSpPr/>
        <p:nvPr/>
      </p:nvGrpSpPr>
      <p:grpSpPr>
        <a:xfrm>
          <a:off x="0" y="0"/>
          <a:ext cx="0" cy="0"/>
          <a:chOff x="0" y="0"/>
          <a:chExt cx="0" cy="0"/>
        </a:xfrm>
      </p:grpSpPr>
      <p:sp>
        <p:nvSpPr>
          <p:cNvPr id="38" name="Title Text"/>
          <p:cNvSpPr txBox="1">
            <a:spLocks noGrp="1"/>
          </p:cNvSpPr>
          <p:nvPr>
            <p:ph type="title"/>
          </p:nvPr>
        </p:nvSpPr>
        <p:spPr>
          <a:xfrm>
            <a:off x="838200" y="730128"/>
            <a:ext cx="10515600" cy="5229118"/>
          </a:xfrm>
          <a:prstGeom prst="rect">
            <a:avLst/>
          </a:prstGeom>
        </p:spPr>
        <p:txBody>
          <a:bodyPr/>
          <a:lstStyle>
            <a:lvl1pPr algn="ctr">
              <a:defRPr i="1">
                <a:latin typeface="+mj-lt"/>
                <a:ea typeface="+mj-ea"/>
                <a:cs typeface="+mj-cs"/>
                <a:sym typeface="Arial"/>
              </a:defRPr>
            </a:lvl1pPr>
          </a:lstStyle>
          <a:p>
            <a:r>
              <a:rPr dirty="0"/>
              <a:t>Title Text</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689121"/>
            <a:ext cx="10515600" cy="10382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rPr dirty="0"/>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2"/>
          </a:solidFill>
          <a:uFillTx/>
          <a:latin typeface="Arial Black"/>
          <a:ea typeface="Arial Black"/>
          <a:cs typeface="Arial Black"/>
          <a:sym typeface="Arial Black"/>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2"/>
          </a:solidFill>
          <a:uFillTx/>
          <a:latin typeface="Arial Black"/>
          <a:ea typeface="Arial Black"/>
          <a:cs typeface="Arial Black"/>
          <a:sym typeface="Arial Black"/>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2"/>
          </a:solidFill>
          <a:uFillTx/>
          <a:latin typeface="Arial Black"/>
          <a:ea typeface="Arial Black"/>
          <a:cs typeface="Arial Black"/>
          <a:sym typeface="Arial Black"/>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2"/>
          </a:solidFill>
          <a:uFillTx/>
          <a:latin typeface="Arial Black"/>
          <a:ea typeface="Arial Black"/>
          <a:cs typeface="Arial Black"/>
          <a:sym typeface="Arial Black"/>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2"/>
          </a:solidFill>
          <a:uFillTx/>
          <a:latin typeface="Arial Black"/>
          <a:ea typeface="Arial Black"/>
          <a:cs typeface="Arial Black"/>
          <a:sym typeface="Arial Black"/>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2"/>
          </a:solidFill>
          <a:uFillTx/>
          <a:latin typeface="Arial Black"/>
          <a:ea typeface="Arial Black"/>
          <a:cs typeface="Arial Black"/>
          <a:sym typeface="Arial Black"/>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2"/>
          </a:solidFill>
          <a:uFillTx/>
          <a:latin typeface="Arial Black"/>
          <a:ea typeface="Arial Black"/>
          <a:cs typeface="Arial Black"/>
          <a:sym typeface="Arial Black"/>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2"/>
          </a:solidFill>
          <a:uFillTx/>
          <a:latin typeface="Arial Black"/>
          <a:ea typeface="Arial Black"/>
          <a:cs typeface="Arial Black"/>
          <a:sym typeface="Arial Black"/>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2"/>
          </a:solidFill>
          <a:uFillTx/>
          <a:latin typeface="Arial Black"/>
          <a:ea typeface="Arial Black"/>
          <a:cs typeface="Arial Black"/>
          <a:sym typeface="Arial Black"/>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hyperlink" Target="https://ref.ly/logosres/nrsv?ref=BibleNRSV.Mt13.23&amp;off=3&amp;ctx=+yields+nothing.+23%C2%A0~But+as+for+what+was+" TargetMode="External"/><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p:cNvSpPr txBox="1">
            <a:spLocks noGrp="1"/>
          </p:cNvSpPr>
          <p:nvPr>
            <p:ph type="ctrTitle"/>
          </p:nvPr>
        </p:nvSpPr>
        <p:spPr>
          <a:prstGeom prst="rect">
            <a:avLst/>
          </a:prstGeom>
        </p:spPr>
        <p:txBody>
          <a:bodyPr/>
          <a:lstStyle>
            <a:lvl1pPr defTabSz="859536">
              <a:defRPr sz="5640"/>
            </a:lvl1pPr>
          </a:lstStyle>
          <a:p>
            <a:r>
              <a:rPr dirty="0"/>
              <a:t>Interpreting Scripture Today</a:t>
            </a:r>
          </a:p>
        </p:txBody>
      </p:sp>
      <p:sp>
        <p:nvSpPr>
          <p:cNvPr id="59" name="Subtitle 2"/>
          <p:cNvSpPr txBox="1">
            <a:spLocks noGrp="1"/>
          </p:cNvSpPr>
          <p:nvPr>
            <p:ph type="subTitle" sz="quarter" idx="1"/>
          </p:nvPr>
        </p:nvSpPr>
        <p:spPr>
          <a:prstGeom prst="rect">
            <a:avLst/>
          </a:prstGeom>
        </p:spPr>
        <p:txBody>
          <a:bodyPr/>
          <a:lstStyle/>
          <a:p>
            <a:r>
              <a:rPr lang="en-US" dirty="0"/>
              <a:t>U.S. MB Conference - Webinar</a:t>
            </a:r>
          </a:p>
          <a:p>
            <a:r>
              <a:rPr dirty="0"/>
              <a:t>Doug Heidebrecht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4CE0E-87F1-44BB-865F-B28D9A7BCF33}"/>
              </a:ext>
            </a:extLst>
          </p:cNvPr>
          <p:cNvSpPr>
            <a:spLocks noGrp="1"/>
          </p:cNvSpPr>
          <p:nvPr>
            <p:ph type="title"/>
          </p:nvPr>
        </p:nvSpPr>
        <p:spPr/>
        <p:txBody>
          <a:bodyPr>
            <a:normAutofit/>
          </a:bodyPr>
          <a:lstStyle/>
          <a:p>
            <a:pPr algn="l"/>
            <a:r>
              <a:rPr lang="en-US" sz="2800" b="1" dirty="0"/>
              <a:t>Hebrews 1:1-3 - </a:t>
            </a:r>
            <a:r>
              <a:rPr lang="en-US" sz="2800" dirty="0"/>
              <a:t>Long ago </a:t>
            </a:r>
            <a:r>
              <a:rPr lang="en-US" sz="2800" b="1" dirty="0">
                <a:solidFill>
                  <a:srgbClr val="990033"/>
                </a:solidFill>
              </a:rPr>
              <a:t>God spoke to our ancestors in many and various ways by the prophets</a:t>
            </a:r>
            <a:r>
              <a:rPr lang="en-US" sz="2800" dirty="0"/>
              <a:t>,</a:t>
            </a:r>
            <a:r>
              <a:rPr lang="en-US" sz="2800" baseline="30000" dirty="0"/>
              <a:t> </a:t>
            </a:r>
            <a:r>
              <a:rPr lang="en-US" sz="2800" dirty="0"/>
              <a:t>but in these last days </a:t>
            </a:r>
            <a:r>
              <a:rPr lang="en-US" sz="2800" b="1" dirty="0">
                <a:solidFill>
                  <a:srgbClr val="990033"/>
                </a:solidFill>
              </a:rPr>
              <a:t>he has spoken to us by a Son</a:t>
            </a:r>
            <a:r>
              <a:rPr lang="en-US" sz="2800" dirty="0"/>
              <a:t>, whom he appointed heir of all things, through whom he also created the worlds. He is the reflection of God’s glory and the exact imprint of God’s very being, and he sustains all things by his powerful word.</a:t>
            </a:r>
            <a:br>
              <a:rPr lang="en-US" sz="2800" dirty="0"/>
            </a:br>
            <a:r>
              <a:rPr lang="en-US" sz="2800" dirty="0"/>
              <a:t> </a:t>
            </a:r>
            <a:br>
              <a:rPr lang="en-US" sz="2800" dirty="0"/>
            </a:br>
            <a:r>
              <a:rPr lang="en-US" sz="2800" b="1" dirty="0"/>
              <a:t>John 1:14, 18</a:t>
            </a:r>
            <a:r>
              <a:rPr lang="en-US" sz="2800" dirty="0"/>
              <a:t> - And the </a:t>
            </a:r>
            <a:r>
              <a:rPr lang="en-US" sz="2800" b="1" dirty="0">
                <a:solidFill>
                  <a:srgbClr val="990033"/>
                </a:solidFill>
              </a:rPr>
              <a:t>Word became flesh</a:t>
            </a:r>
            <a:r>
              <a:rPr lang="en-US" sz="2800" dirty="0">
                <a:solidFill>
                  <a:srgbClr val="990033"/>
                </a:solidFill>
              </a:rPr>
              <a:t> </a:t>
            </a:r>
            <a:r>
              <a:rPr lang="en-US" sz="2800" dirty="0"/>
              <a:t>and lived among us, and we have seen his glory, the glory as of a father’s only son, full of grace and truth…No one has ever seen God. It is God the only Son, who is close to the Father’s heart, </a:t>
            </a:r>
            <a:r>
              <a:rPr lang="en-US" sz="2800" b="1" dirty="0">
                <a:solidFill>
                  <a:srgbClr val="990033"/>
                </a:solidFill>
              </a:rPr>
              <a:t>who has made him known</a:t>
            </a:r>
            <a:r>
              <a:rPr lang="en-US" sz="2800" dirty="0">
                <a:solidFill>
                  <a:srgbClr val="990033"/>
                </a:solidFill>
              </a:rPr>
              <a:t>.</a:t>
            </a:r>
            <a:endParaRPr lang="en-US" sz="2800" dirty="0"/>
          </a:p>
        </p:txBody>
      </p:sp>
    </p:spTree>
    <p:extLst>
      <p:ext uri="{BB962C8B-B14F-4D97-AF65-F5344CB8AC3E}">
        <p14:creationId xmlns:p14="http://schemas.microsoft.com/office/powerpoint/2010/main" val="118014381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08780FF-D587-48C5-B06F-57546C40B1F5}"/>
              </a:ext>
            </a:extLst>
          </p:cNvPr>
          <p:cNvGrpSpPr/>
          <p:nvPr/>
        </p:nvGrpSpPr>
        <p:grpSpPr>
          <a:xfrm>
            <a:off x="6893023" y="681134"/>
            <a:ext cx="3774877" cy="2248706"/>
            <a:chOff x="4265738" y="624382"/>
            <a:chExt cx="3774877" cy="2248706"/>
          </a:xfrm>
        </p:grpSpPr>
        <p:pic>
          <p:nvPicPr>
            <p:cNvPr id="39" name="Image" descr="Image">
              <a:extLst>
                <a:ext uri="{FF2B5EF4-FFF2-40B4-BE49-F238E27FC236}">
                  <a16:creationId xmlns:a16="http://schemas.microsoft.com/office/drawing/2014/main" id="{64961A96-8B7D-4022-84BE-104A20686532}"/>
                </a:ext>
              </a:extLst>
            </p:cNvPr>
            <p:cNvPicPr>
              <a:picLocks noChangeAspect="1"/>
            </p:cNvPicPr>
            <p:nvPr/>
          </p:nvPicPr>
          <p:blipFill>
            <a:blip r:embed="rId2"/>
            <a:srcRect t="9816" b="72868"/>
            <a:stretch>
              <a:fillRect/>
            </a:stretch>
          </p:blipFill>
          <p:spPr>
            <a:xfrm>
              <a:off x="4294313" y="1131373"/>
              <a:ext cx="3737814" cy="647196"/>
            </a:xfrm>
            <a:prstGeom prst="rect">
              <a:avLst/>
            </a:prstGeom>
            <a:ln w="12700">
              <a:miter lim="400000"/>
            </a:ln>
          </p:spPr>
        </p:pic>
        <p:pic>
          <p:nvPicPr>
            <p:cNvPr id="40" name="Image" descr="Image">
              <a:extLst>
                <a:ext uri="{FF2B5EF4-FFF2-40B4-BE49-F238E27FC236}">
                  <a16:creationId xmlns:a16="http://schemas.microsoft.com/office/drawing/2014/main" id="{902D9508-0A82-4F6C-BA28-995B208FF2AB}"/>
                </a:ext>
              </a:extLst>
            </p:cNvPr>
            <p:cNvPicPr>
              <a:picLocks noChangeAspect="1"/>
            </p:cNvPicPr>
            <p:nvPr/>
          </p:nvPicPr>
          <p:blipFill>
            <a:blip r:embed="rId3"/>
            <a:srcRect t="42714" b="42714"/>
            <a:stretch>
              <a:fillRect/>
            </a:stretch>
          </p:blipFill>
          <p:spPr>
            <a:xfrm>
              <a:off x="4274302" y="2106881"/>
              <a:ext cx="3766313" cy="548827"/>
            </a:xfrm>
            <a:prstGeom prst="rect">
              <a:avLst/>
            </a:prstGeom>
            <a:ln w="12700">
              <a:miter lim="400000"/>
            </a:ln>
          </p:spPr>
        </p:pic>
        <p:pic>
          <p:nvPicPr>
            <p:cNvPr id="41" name="Image" descr="Image">
              <a:extLst>
                <a:ext uri="{FF2B5EF4-FFF2-40B4-BE49-F238E27FC236}">
                  <a16:creationId xmlns:a16="http://schemas.microsoft.com/office/drawing/2014/main" id="{B597DBE8-74B6-479B-A73B-B71D7848C5AC}"/>
                </a:ext>
              </a:extLst>
            </p:cNvPr>
            <p:cNvPicPr>
              <a:picLocks noChangeAspect="1"/>
            </p:cNvPicPr>
            <p:nvPr/>
          </p:nvPicPr>
          <p:blipFill>
            <a:blip r:embed="rId4"/>
            <a:srcRect l="13617" t="27430" r="13616" b="57655"/>
            <a:stretch>
              <a:fillRect/>
            </a:stretch>
          </p:blipFill>
          <p:spPr>
            <a:xfrm>
              <a:off x="4782818" y="1702482"/>
              <a:ext cx="2802469" cy="574402"/>
            </a:xfrm>
            <a:prstGeom prst="rect">
              <a:avLst/>
            </a:prstGeom>
            <a:ln w="12700">
              <a:miter lim="400000"/>
            </a:ln>
          </p:spPr>
        </p:pic>
        <p:pic>
          <p:nvPicPr>
            <p:cNvPr id="42" name="Image" descr="Image">
              <a:extLst>
                <a:ext uri="{FF2B5EF4-FFF2-40B4-BE49-F238E27FC236}">
                  <a16:creationId xmlns:a16="http://schemas.microsoft.com/office/drawing/2014/main" id="{39CB1A75-702A-42E7-A44C-85D29E08F718}"/>
                </a:ext>
              </a:extLst>
            </p:cNvPr>
            <p:cNvPicPr>
              <a:picLocks noChangeAspect="1"/>
            </p:cNvPicPr>
            <p:nvPr/>
          </p:nvPicPr>
          <p:blipFill>
            <a:blip r:embed="rId2"/>
            <a:srcRect t="57738" b="31939"/>
            <a:stretch>
              <a:fillRect/>
            </a:stretch>
          </p:blipFill>
          <p:spPr>
            <a:xfrm>
              <a:off x="4265738" y="2484317"/>
              <a:ext cx="3766313" cy="388771"/>
            </a:xfrm>
            <a:prstGeom prst="rect">
              <a:avLst/>
            </a:prstGeom>
            <a:ln w="12700">
              <a:miter lim="400000"/>
            </a:ln>
          </p:spPr>
        </p:pic>
        <p:sp>
          <p:nvSpPr>
            <p:cNvPr id="43" name="FOLLOWING JESUS">
              <a:extLst>
                <a:ext uri="{FF2B5EF4-FFF2-40B4-BE49-F238E27FC236}">
                  <a16:creationId xmlns:a16="http://schemas.microsoft.com/office/drawing/2014/main" id="{BD054BF7-59E2-43F5-ACDA-2F57AAB8E6DC}"/>
                </a:ext>
              </a:extLst>
            </p:cNvPr>
            <p:cNvSpPr txBox="1"/>
            <p:nvPr/>
          </p:nvSpPr>
          <p:spPr>
            <a:xfrm>
              <a:off x="4985165" y="624382"/>
              <a:ext cx="2336023" cy="3418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49A2DE"/>
                  </a:solidFill>
                  <a:latin typeface="League Spartan"/>
                  <a:ea typeface="League Spartan"/>
                  <a:cs typeface="League Spartan"/>
                  <a:sym typeface="League Spartan"/>
                </a:defRPr>
              </a:lvl1pPr>
            </a:lstStyle>
            <a:p>
              <a:r>
                <a:rPr b="1" dirty="0">
                  <a:latin typeface="+mj-lt"/>
                </a:rPr>
                <a:t>FOLLOWING JESUS</a:t>
              </a:r>
            </a:p>
          </p:txBody>
        </p:sp>
      </p:grpSp>
      <p:grpSp>
        <p:nvGrpSpPr>
          <p:cNvPr id="4" name="Group 3">
            <a:extLst>
              <a:ext uri="{FF2B5EF4-FFF2-40B4-BE49-F238E27FC236}">
                <a16:creationId xmlns:a16="http://schemas.microsoft.com/office/drawing/2014/main" id="{C374BB46-D311-4049-8024-36EEAAC8C308}"/>
              </a:ext>
            </a:extLst>
          </p:cNvPr>
          <p:cNvGrpSpPr/>
          <p:nvPr/>
        </p:nvGrpSpPr>
        <p:grpSpPr>
          <a:xfrm>
            <a:off x="5589107" y="3033144"/>
            <a:ext cx="6242798" cy="3295249"/>
            <a:chOff x="2974601" y="3067526"/>
            <a:chExt cx="6242798" cy="3295249"/>
          </a:xfrm>
        </p:grpSpPr>
        <p:sp>
          <p:nvSpPr>
            <p:cNvPr id="112" name="AUTHORITY"/>
            <p:cNvSpPr txBox="1"/>
            <p:nvPr/>
          </p:nvSpPr>
          <p:spPr>
            <a:xfrm>
              <a:off x="4381692" y="5477950"/>
              <a:ext cx="3568529" cy="6023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5E5E5E"/>
                  </a:solidFill>
                  <a:latin typeface="Lato Semibold"/>
                  <a:ea typeface="Lato Semibold"/>
                  <a:cs typeface="Lato Semibold"/>
                  <a:sym typeface="Lato Semibold"/>
                </a:defRPr>
              </a:lvl1pPr>
            </a:lstStyle>
            <a:p>
              <a:r>
                <a:rPr b="1" dirty="0">
                  <a:latin typeface="+mj-lt"/>
                </a:rPr>
                <a:t>AUTHORITY</a:t>
              </a:r>
            </a:p>
          </p:txBody>
        </p:sp>
        <p:sp>
          <p:nvSpPr>
            <p:cNvPr id="25" name="Line">
              <a:extLst>
                <a:ext uri="{FF2B5EF4-FFF2-40B4-BE49-F238E27FC236}">
                  <a16:creationId xmlns:a16="http://schemas.microsoft.com/office/drawing/2014/main" id="{1228A403-0A37-49CA-8380-B19D89FF775B}"/>
                </a:ext>
              </a:extLst>
            </p:cNvPr>
            <p:cNvSpPr/>
            <p:nvPr/>
          </p:nvSpPr>
          <p:spPr>
            <a:xfrm>
              <a:off x="4463959" y="6064834"/>
              <a:ext cx="3153600" cy="1"/>
            </a:xfrm>
            <a:prstGeom prst="line">
              <a:avLst/>
            </a:prstGeom>
            <a:ln w="88900">
              <a:solidFill>
                <a:srgbClr val="A9A9A9"/>
              </a:solidFill>
              <a:miter lim="400000"/>
            </a:ln>
          </p:spPr>
          <p:txBody>
            <a:bodyPr lIns="27953" tIns="27953" rIns="27953" bIns="27953" anchor="ctr"/>
            <a:lstStyle/>
            <a:p>
              <a:pPr algn="ctr" defTabSz="584200">
                <a:defRPr>
                  <a:solidFill>
                    <a:srgbClr val="FFFFFF"/>
                  </a:solidFill>
                  <a:latin typeface="Helvetica Neue Medium"/>
                  <a:ea typeface="Helvetica Neue Medium"/>
                  <a:cs typeface="Helvetica Neue Medium"/>
                  <a:sym typeface="Helvetica Neue Medium"/>
                </a:defRPr>
              </a:pPr>
              <a:endParaRPr/>
            </a:p>
          </p:txBody>
        </p:sp>
        <p:grpSp>
          <p:nvGrpSpPr>
            <p:cNvPr id="26" name="Group">
              <a:extLst>
                <a:ext uri="{FF2B5EF4-FFF2-40B4-BE49-F238E27FC236}">
                  <a16:creationId xmlns:a16="http://schemas.microsoft.com/office/drawing/2014/main" id="{BC956862-9943-49C5-AF28-5790A66D9EDB}"/>
                </a:ext>
              </a:extLst>
            </p:cNvPr>
            <p:cNvGrpSpPr/>
            <p:nvPr/>
          </p:nvGrpSpPr>
          <p:grpSpPr>
            <a:xfrm>
              <a:off x="2974601" y="5684558"/>
              <a:ext cx="1435689" cy="606170"/>
              <a:chOff x="0" y="0"/>
              <a:chExt cx="1435687" cy="606169"/>
            </a:xfrm>
          </p:grpSpPr>
          <p:pic>
            <p:nvPicPr>
              <p:cNvPr id="27" name="Image" descr="Image">
                <a:extLst>
                  <a:ext uri="{FF2B5EF4-FFF2-40B4-BE49-F238E27FC236}">
                    <a16:creationId xmlns:a16="http://schemas.microsoft.com/office/drawing/2014/main" id="{6C506B76-547E-4F9E-9C01-F405F5F0F17B}"/>
                  </a:ext>
                </a:extLst>
              </p:cNvPr>
              <p:cNvPicPr>
                <a:picLocks noChangeAspect="1"/>
              </p:cNvPicPr>
              <p:nvPr/>
            </p:nvPicPr>
            <p:blipFill>
              <a:blip r:embed="rId5"/>
              <a:srcRect/>
              <a:stretch>
                <a:fillRect/>
              </a:stretch>
            </p:blipFill>
            <p:spPr>
              <a:xfrm>
                <a:off x="829518" y="0"/>
                <a:ext cx="606170" cy="606170"/>
              </a:xfrm>
              <a:prstGeom prst="rect">
                <a:avLst/>
              </a:prstGeom>
              <a:ln w="12700" cap="flat">
                <a:noFill/>
                <a:miter lim="400000"/>
              </a:ln>
              <a:effectLst/>
            </p:spPr>
          </p:pic>
          <p:sp>
            <p:nvSpPr>
              <p:cNvPr id="28" name="SPIRIT">
                <a:extLst>
                  <a:ext uri="{FF2B5EF4-FFF2-40B4-BE49-F238E27FC236}">
                    <a16:creationId xmlns:a16="http://schemas.microsoft.com/office/drawing/2014/main" id="{AD7414FC-99CD-43B2-B497-2955757F27ED}"/>
                  </a:ext>
                </a:extLst>
              </p:cNvPr>
              <p:cNvSpPr txBox="1"/>
              <p:nvPr/>
            </p:nvSpPr>
            <p:spPr>
              <a:xfrm>
                <a:off x="0" y="95943"/>
                <a:ext cx="926016" cy="3544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B4BB42"/>
                    </a:solidFill>
                    <a:latin typeface="League Spartan"/>
                    <a:ea typeface="League Spartan"/>
                    <a:cs typeface="League Spartan"/>
                    <a:sym typeface="League Spartan"/>
                  </a:defRPr>
                </a:lvl1pPr>
              </a:lstStyle>
              <a:p>
                <a:r>
                  <a:rPr b="1" dirty="0">
                    <a:latin typeface="+mj-lt"/>
                  </a:rPr>
                  <a:t>SPIRIT</a:t>
                </a:r>
              </a:p>
            </p:txBody>
          </p:sp>
        </p:grpSp>
        <p:grpSp>
          <p:nvGrpSpPr>
            <p:cNvPr id="29" name="Group">
              <a:extLst>
                <a:ext uri="{FF2B5EF4-FFF2-40B4-BE49-F238E27FC236}">
                  <a16:creationId xmlns:a16="http://schemas.microsoft.com/office/drawing/2014/main" id="{04904D77-028E-47EA-8FB7-5FD5199FE464}"/>
                </a:ext>
              </a:extLst>
            </p:cNvPr>
            <p:cNvGrpSpPr/>
            <p:nvPr/>
          </p:nvGrpSpPr>
          <p:grpSpPr>
            <a:xfrm>
              <a:off x="7706954" y="5624001"/>
              <a:ext cx="1510445" cy="738774"/>
              <a:chOff x="0" y="0"/>
              <a:chExt cx="1510444" cy="738772"/>
            </a:xfrm>
          </p:grpSpPr>
          <p:sp>
            <p:nvSpPr>
              <p:cNvPr id="30" name="BIBLE">
                <a:extLst>
                  <a:ext uri="{FF2B5EF4-FFF2-40B4-BE49-F238E27FC236}">
                    <a16:creationId xmlns:a16="http://schemas.microsoft.com/office/drawing/2014/main" id="{935311C6-56E7-4DA2-AD0D-0F8F7C087654}"/>
                  </a:ext>
                </a:extLst>
              </p:cNvPr>
              <p:cNvSpPr txBox="1"/>
              <p:nvPr/>
            </p:nvSpPr>
            <p:spPr>
              <a:xfrm>
                <a:off x="660257" y="162759"/>
                <a:ext cx="850188" cy="3656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D4D4F"/>
                    </a:solidFill>
                    <a:latin typeface="League Spartan"/>
                    <a:ea typeface="League Spartan"/>
                    <a:cs typeface="League Spartan"/>
                    <a:sym typeface="League Spartan"/>
                  </a:defRPr>
                </a:lvl1pPr>
              </a:lstStyle>
              <a:p>
                <a:r>
                  <a:rPr b="1" dirty="0">
                    <a:latin typeface="+mj-lt"/>
                  </a:rPr>
                  <a:t>BIBLE</a:t>
                </a:r>
              </a:p>
            </p:txBody>
          </p:sp>
          <p:pic>
            <p:nvPicPr>
              <p:cNvPr id="31" name="Image" descr="Image">
                <a:extLst>
                  <a:ext uri="{FF2B5EF4-FFF2-40B4-BE49-F238E27FC236}">
                    <a16:creationId xmlns:a16="http://schemas.microsoft.com/office/drawing/2014/main" id="{BAC60D0F-7F9D-4C36-9459-FDAAC5284EC9}"/>
                  </a:ext>
                </a:extLst>
              </p:cNvPr>
              <p:cNvPicPr>
                <a:picLocks noChangeAspect="1"/>
              </p:cNvPicPr>
              <p:nvPr/>
            </p:nvPicPr>
            <p:blipFill>
              <a:blip r:embed="rId6"/>
              <a:srcRect/>
              <a:stretch>
                <a:fillRect/>
              </a:stretch>
            </p:blipFill>
            <p:spPr>
              <a:xfrm>
                <a:off x="0" y="0"/>
                <a:ext cx="738773" cy="738773"/>
              </a:xfrm>
              <a:prstGeom prst="rect">
                <a:avLst/>
              </a:prstGeom>
              <a:ln w="12700" cap="flat">
                <a:noFill/>
                <a:miter lim="400000"/>
              </a:ln>
              <a:effectLst/>
            </p:spPr>
          </p:pic>
        </p:grpSp>
        <p:grpSp>
          <p:nvGrpSpPr>
            <p:cNvPr id="32" name="Group">
              <a:extLst>
                <a:ext uri="{FF2B5EF4-FFF2-40B4-BE49-F238E27FC236}">
                  <a16:creationId xmlns:a16="http://schemas.microsoft.com/office/drawing/2014/main" id="{1B960EF7-7BBC-4F96-8745-3CC490380C71}"/>
                </a:ext>
              </a:extLst>
            </p:cNvPr>
            <p:cNvGrpSpPr/>
            <p:nvPr/>
          </p:nvGrpSpPr>
          <p:grpSpPr>
            <a:xfrm>
              <a:off x="5235502" y="3067526"/>
              <a:ext cx="1835349" cy="851606"/>
              <a:chOff x="0" y="0"/>
              <a:chExt cx="1835347" cy="851605"/>
            </a:xfrm>
          </p:grpSpPr>
          <p:sp>
            <p:nvSpPr>
              <p:cNvPr id="33" name="COMMUNITY">
                <a:extLst>
                  <a:ext uri="{FF2B5EF4-FFF2-40B4-BE49-F238E27FC236}">
                    <a16:creationId xmlns:a16="http://schemas.microsoft.com/office/drawing/2014/main" id="{4F286843-902B-4F24-948A-987069A3CFB9}"/>
                  </a:ext>
                </a:extLst>
              </p:cNvPr>
              <p:cNvSpPr txBox="1"/>
              <p:nvPr/>
            </p:nvSpPr>
            <p:spPr>
              <a:xfrm>
                <a:off x="0" y="509714"/>
                <a:ext cx="1835348" cy="3418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9A2DE"/>
                    </a:solidFill>
                    <a:latin typeface="League Spartan"/>
                    <a:ea typeface="League Spartan"/>
                    <a:cs typeface="League Spartan"/>
                    <a:sym typeface="League Spartan"/>
                  </a:defRPr>
                </a:lvl1pPr>
              </a:lstStyle>
              <a:p>
                <a:r>
                  <a:rPr b="1" dirty="0">
                    <a:latin typeface="+mj-lt"/>
                  </a:rPr>
                  <a:t>COMMUNITY</a:t>
                </a:r>
              </a:p>
            </p:txBody>
          </p:sp>
          <p:grpSp>
            <p:nvGrpSpPr>
              <p:cNvPr id="34" name="Group">
                <a:extLst>
                  <a:ext uri="{FF2B5EF4-FFF2-40B4-BE49-F238E27FC236}">
                    <a16:creationId xmlns:a16="http://schemas.microsoft.com/office/drawing/2014/main" id="{99C2139A-CC3D-45A5-B25D-8E0D819974CA}"/>
                  </a:ext>
                </a:extLst>
              </p:cNvPr>
              <p:cNvGrpSpPr/>
              <p:nvPr/>
            </p:nvGrpSpPr>
            <p:grpSpPr>
              <a:xfrm>
                <a:off x="592985" y="0"/>
                <a:ext cx="644249" cy="509715"/>
                <a:chOff x="0" y="0"/>
                <a:chExt cx="644248" cy="509714"/>
              </a:xfrm>
            </p:grpSpPr>
            <p:pic>
              <p:nvPicPr>
                <p:cNvPr id="35" name="Image" descr="Image">
                  <a:extLst>
                    <a:ext uri="{FF2B5EF4-FFF2-40B4-BE49-F238E27FC236}">
                      <a16:creationId xmlns:a16="http://schemas.microsoft.com/office/drawing/2014/main" id="{1053B20D-6A78-4BA8-893D-35B4AFFD5A2D}"/>
                    </a:ext>
                  </a:extLst>
                </p:cNvPr>
                <p:cNvPicPr>
                  <a:picLocks noChangeAspect="1"/>
                </p:cNvPicPr>
                <p:nvPr/>
              </p:nvPicPr>
              <p:blipFill>
                <a:blip r:embed="rId7"/>
                <a:stretch>
                  <a:fillRect/>
                </a:stretch>
              </p:blipFill>
              <p:spPr>
                <a:xfrm>
                  <a:off x="0" y="0"/>
                  <a:ext cx="509715" cy="509715"/>
                </a:xfrm>
                <a:prstGeom prst="rect">
                  <a:avLst/>
                </a:prstGeom>
                <a:ln w="12700" cap="flat">
                  <a:noFill/>
                  <a:miter lim="400000"/>
                </a:ln>
                <a:effectLst/>
              </p:spPr>
            </p:pic>
            <p:pic>
              <p:nvPicPr>
                <p:cNvPr id="36" name="Image" descr="Image">
                  <a:extLst>
                    <a:ext uri="{FF2B5EF4-FFF2-40B4-BE49-F238E27FC236}">
                      <a16:creationId xmlns:a16="http://schemas.microsoft.com/office/drawing/2014/main" id="{3CE774DA-CF23-404F-A50E-3AC90E89817A}"/>
                    </a:ext>
                  </a:extLst>
                </p:cNvPr>
                <p:cNvPicPr>
                  <a:picLocks noChangeAspect="1"/>
                </p:cNvPicPr>
                <p:nvPr/>
              </p:nvPicPr>
              <p:blipFill>
                <a:blip r:embed="rId7"/>
                <a:stretch>
                  <a:fillRect/>
                </a:stretch>
              </p:blipFill>
              <p:spPr>
                <a:xfrm>
                  <a:off x="134533" y="0"/>
                  <a:ext cx="509716" cy="509715"/>
                </a:xfrm>
                <a:prstGeom prst="rect">
                  <a:avLst/>
                </a:prstGeom>
                <a:ln w="12700" cap="flat">
                  <a:noFill/>
                  <a:miter lim="400000"/>
                </a:ln>
                <a:effectLst/>
              </p:spPr>
            </p:pic>
          </p:grpSp>
        </p:grpSp>
        <p:sp>
          <p:nvSpPr>
            <p:cNvPr id="37" name="Line">
              <a:extLst>
                <a:ext uri="{FF2B5EF4-FFF2-40B4-BE49-F238E27FC236}">
                  <a16:creationId xmlns:a16="http://schemas.microsoft.com/office/drawing/2014/main" id="{9ADF5219-7172-4772-8D04-11C9340EDD89}"/>
                </a:ext>
              </a:extLst>
            </p:cNvPr>
            <p:cNvSpPr/>
            <p:nvPr/>
          </p:nvSpPr>
          <p:spPr>
            <a:xfrm flipV="1">
              <a:off x="4285194" y="3983076"/>
              <a:ext cx="1575450" cy="1724687"/>
            </a:xfrm>
            <a:prstGeom prst="line">
              <a:avLst/>
            </a:prstGeom>
            <a:ln w="88900">
              <a:solidFill>
                <a:srgbClr val="B4BB42"/>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sp>
          <p:nvSpPr>
            <p:cNvPr id="38" name="Line">
              <a:extLst>
                <a:ext uri="{FF2B5EF4-FFF2-40B4-BE49-F238E27FC236}">
                  <a16:creationId xmlns:a16="http://schemas.microsoft.com/office/drawing/2014/main" id="{69546540-B4CF-48F0-8E6E-935C874B8BDB}"/>
                </a:ext>
              </a:extLst>
            </p:cNvPr>
            <p:cNvSpPr/>
            <p:nvPr/>
          </p:nvSpPr>
          <p:spPr>
            <a:xfrm flipH="1" flipV="1">
              <a:off x="6401291" y="3983076"/>
              <a:ext cx="1575450" cy="1724687"/>
            </a:xfrm>
            <a:prstGeom prst="line">
              <a:avLst/>
            </a:prstGeom>
            <a:ln w="88900">
              <a:solidFill>
                <a:srgbClr val="4D4D4F"/>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sp>
          <p:nvSpPr>
            <p:cNvPr id="2" name="Rectangle 1">
              <a:extLst>
                <a:ext uri="{FF2B5EF4-FFF2-40B4-BE49-F238E27FC236}">
                  <a16:creationId xmlns:a16="http://schemas.microsoft.com/office/drawing/2014/main" id="{8C62683F-5ABC-4709-9F9C-BBDBD93CAD05}"/>
                </a:ext>
              </a:extLst>
            </p:cNvPr>
            <p:cNvSpPr/>
            <p:nvPr/>
          </p:nvSpPr>
          <p:spPr>
            <a:xfrm>
              <a:off x="5653914" y="4864964"/>
              <a:ext cx="954107" cy="646331"/>
            </a:xfrm>
            <a:prstGeom prst="rect">
              <a:avLst/>
            </a:prstGeom>
            <a:ln>
              <a:solidFill>
                <a:schemeClr val="tx1"/>
              </a:solidFill>
            </a:ln>
          </p:spPr>
          <p:txBody>
            <a:bodyPr wrap="none">
              <a:spAutoFit/>
            </a:bodyPr>
            <a:lstStyle/>
            <a:p>
              <a:r>
                <a:rPr lang="en-US" b="1" dirty="0"/>
                <a:t>LIVING</a:t>
              </a:r>
            </a:p>
            <a:p>
              <a:r>
                <a:rPr lang="en-US" b="1" dirty="0"/>
                <a:t>WORD</a:t>
              </a:r>
            </a:p>
          </p:txBody>
        </p:sp>
      </p:grpSp>
      <p:sp>
        <p:nvSpPr>
          <p:cNvPr id="5" name="TextBox 4">
            <a:extLst>
              <a:ext uri="{FF2B5EF4-FFF2-40B4-BE49-F238E27FC236}">
                <a16:creationId xmlns:a16="http://schemas.microsoft.com/office/drawing/2014/main" id="{79585D31-5A8A-4F40-BF2A-0936C970E60F}"/>
              </a:ext>
            </a:extLst>
          </p:cNvPr>
          <p:cNvSpPr txBox="1"/>
          <p:nvPr/>
        </p:nvSpPr>
        <p:spPr>
          <a:xfrm>
            <a:off x="970560" y="750653"/>
            <a:ext cx="4553743" cy="4401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800" b="1" dirty="0">
                <a:solidFill>
                  <a:schemeClr val="tx1"/>
                </a:solidFill>
              </a:rPr>
              <a:t>Light – Revelation</a:t>
            </a:r>
          </a:p>
          <a:p>
            <a:endParaRPr lang="en-US" sz="2800" b="1" dirty="0">
              <a:solidFill>
                <a:schemeClr val="tx1"/>
              </a:solidFill>
            </a:endParaRPr>
          </a:p>
          <a:p>
            <a:pPr marL="285750" indent="-285750">
              <a:buFontTx/>
              <a:buChar char="-"/>
            </a:pPr>
            <a:r>
              <a:rPr lang="en-US" sz="2800" b="1" dirty="0">
                <a:solidFill>
                  <a:schemeClr val="tx1"/>
                </a:solidFill>
              </a:rPr>
              <a:t>Scripture witnesses to God’s actions and words in history (Israel)	</a:t>
            </a:r>
          </a:p>
          <a:p>
            <a:r>
              <a:rPr lang="en-US" sz="2800" b="1" dirty="0">
                <a:solidFill>
                  <a:schemeClr val="tx1"/>
                </a:solidFill>
              </a:rPr>
              <a:t>-  Scripture witnesses to God’s revelation in Jesus Christ </a:t>
            </a:r>
          </a:p>
          <a:p>
            <a:endParaRPr lang="en-US" sz="2800" dirty="0">
              <a:solidFill>
                <a:schemeClr val="tx1"/>
              </a:solidFill>
            </a:endParaRPr>
          </a:p>
        </p:txBody>
      </p:sp>
    </p:spTree>
    <p:extLst>
      <p:ext uri="{BB962C8B-B14F-4D97-AF65-F5344CB8AC3E}">
        <p14:creationId xmlns:p14="http://schemas.microsoft.com/office/powerpoint/2010/main" val="230860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08780FF-D587-48C5-B06F-57546C40B1F5}"/>
              </a:ext>
            </a:extLst>
          </p:cNvPr>
          <p:cNvGrpSpPr/>
          <p:nvPr/>
        </p:nvGrpSpPr>
        <p:grpSpPr>
          <a:xfrm>
            <a:off x="6893023" y="681134"/>
            <a:ext cx="3774877" cy="2248706"/>
            <a:chOff x="4265738" y="624382"/>
            <a:chExt cx="3774877" cy="2248706"/>
          </a:xfrm>
        </p:grpSpPr>
        <p:pic>
          <p:nvPicPr>
            <p:cNvPr id="39" name="Image" descr="Image">
              <a:extLst>
                <a:ext uri="{FF2B5EF4-FFF2-40B4-BE49-F238E27FC236}">
                  <a16:creationId xmlns:a16="http://schemas.microsoft.com/office/drawing/2014/main" id="{64961A96-8B7D-4022-84BE-104A20686532}"/>
                </a:ext>
              </a:extLst>
            </p:cNvPr>
            <p:cNvPicPr>
              <a:picLocks noChangeAspect="1"/>
            </p:cNvPicPr>
            <p:nvPr/>
          </p:nvPicPr>
          <p:blipFill>
            <a:blip r:embed="rId2"/>
            <a:srcRect t="9816" b="72868"/>
            <a:stretch>
              <a:fillRect/>
            </a:stretch>
          </p:blipFill>
          <p:spPr>
            <a:xfrm>
              <a:off x="4294313" y="1131373"/>
              <a:ext cx="3737814" cy="647196"/>
            </a:xfrm>
            <a:prstGeom prst="rect">
              <a:avLst/>
            </a:prstGeom>
            <a:ln w="12700">
              <a:miter lim="400000"/>
            </a:ln>
          </p:spPr>
        </p:pic>
        <p:pic>
          <p:nvPicPr>
            <p:cNvPr id="40" name="Image" descr="Image">
              <a:extLst>
                <a:ext uri="{FF2B5EF4-FFF2-40B4-BE49-F238E27FC236}">
                  <a16:creationId xmlns:a16="http://schemas.microsoft.com/office/drawing/2014/main" id="{902D9508-0A82-4F6C-BA28-995B208FF2AB}"/>
                </a:ext>
              </a:extLst>
            </p:cNvPr>
            <p:cNvPicPr>
              <a:picLocks noChangeAspect="1"/>
            </p:cNvPicPr>
            <p:nvPr/>
          </p:nvPicPr>
          <p:blipFill>
            <a:blip r:embed="rId3"/>
            <a:srcRect t="42714" b="42714"/>
            <a:stretch>
              <a:fillRect/>
            </a:stretch>
          </p:blipFill>
          <p:spPr>
            <a:xfrm>
              <a:off x="4274302" y="2106881"/>
              <a:ext cx="3766313" cy="548827"/>
            </a:xfrm>
            <a:prstGeom prst="rect">
              <a:avLst/>
            </a:prstGeom>
            <a:ln w="12700">
              <a:miter lim="400000"/>
            </a:ln>
          </p:spPr>
        </p:pic>
        <p:pic>
          <p:nvPicPr>
            <p:cNvPr id="41" name="Image" descr="Image">
              <a:extLst>
                <a:ext uri="{FF2B5EF4-FFF2-40B4-BE49-F238E27FC236}">
                  <a16:creationId xmlns:a16="http://schemas.microsoft.com/office/drawing/2014/main" id="{B597DBE8-74B6-479B-A73B-B71D7848C5AC}"/>
                </a:ext>
              </a:extLst>
            </p:cNvPr>
            <p:cNvPicPr>
              <a:picLocks noChangeAspect="1"/>
            </p:cNvPicPr>
            <p:nvPr/>
          </p:nvPicPr>
          <p:blipFill>
            <a:blip r:embed="rId4"/>
            <a:srcRect l="13617" t="27430" r="13616" b="57655"/>
            <a:stretch>
              <a:fillRect/>
            </a:stretch>
          </p:blipFill>
          <p:spPr>
            <a:xfrm>
              <a:off x="4782818" y="1702482"/>
              <a:ext cx="2802469" cy="574402"/>
            </a:xfrm>
            <a:prstGeom prst="rect">
              <a:avLst/>
            </a:prstGeom>
            <a:ln w="12700">
              <a:miter lim="400000"/>
            </a:ln>
          </p:spPr>
        </p:pic>
        <p:pic>
          <p:nvPicPr>
            <p:cNvPr id="42" name="Image" descr="Image">
              <a:extLst>
                <a:ext uri="{FF2B5EF4-FFF2-40B4-BE49-F238E27FC236}">
                  <a16:creationId xmlns:a16="http://schemas.microsoft.com/office/drawing/2014/main" id="{39CB1A75-702A-42E7-A44C-85D29E08F718}"/>
                </a:ext>
              </a:extLst>
            </p:cNvPr>
            <p:cNvPicPr>
              <a:picLocks noChangeAspect="1"/>
            </p:cNvPicPr>
            <p:nvPr/>
          </p:nvPicPr>
          <p:blipFill>
            <a:blip r:embed="rId2"/>
            <a:srcRect t="57738" b="31939"/>
            <a:stretch>
              <a:fillRect/>
            </a:stretch>
          </p:blipFill>
          <p:spPr>
            <a:xfrm>
              <a:off x="4265738" y="2484317"/>
              <a:ext cx="3766313" cy="388771"/>
            </a:xfrm>
            <a:prstGeom prst="rect">
              <a:avLst/>
            </a:prstGeom>
            <a:ln w="12700">
              <a:miter lim="400000"/>
            </a:ln>
          </p:spPr>
        </p:pic>
        <p:sp>
          <p:nvSpPr>
            <p:cNvPr id="43" name="FOLLOWING JESUS">
              <a:extLst>
                <a:ext uri="{FF2B5EF4-FFF2-40B4-BE49-F238E27FC236}">
                  <a16:creationId xmlns:a16="http://schemas.microsoft.com/office/drawing/2014/main" id="{BD054BF7-59E2-43F5-ACDA-2F57AAB8E6DC}"/>
                </a:ext>
              </a:extLst>
            </p:cNvPr>
            <p:cNvSpPr txBox="1"/>
            <p:nvPr/>
          </p:nvSpPr>
          <p:spPr>
            <a:xfrm>
              <a:off x="4985165" y="624382"/>
              <a:ext cx="2336023" cy="3418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49A2DE"/>
                  </a:solidFill>
                  <a:latin typeface="League Spartan"/>
                  <a:ea typeface="League Spartan"/>
                  <a:cs typeface="League Spartan"/>
                  <a:sym typeface="League Spartan"/>
                </a:defRPr>
              </a:lvl1pPr>
            </a:lstStyle>
            <a:p>
              <a:r>
                <a:rPr b="1" dirty="0">
                  <a:latin typeface="+mj-lt"/>
                </a:rPr>
                <a:t>FOLLOWING JESUS</a:t>
              </a:r>
            </a:p>
          </p:txBody>
        </p:sp>
      </p:grpSp>
      <p:grpSp>
        <p:nvGrpSpPr>
          <p:cNvPr id="4" name="Group 3">
            <a:extLst>
              <a:ext uri="{FF2B5EF4-FFF2-40B4-BE49-F238E27FC236}">
                <a16:creationId xmlns:a16="http://schemas.microsoft.com/office/drawing/2014/main" id="{C374BB46-D311-4049-8024-36EEAAC8C308}"/>
              </a:ext>
            </a:extLst>
          </p:cNvPr>
          <p:cNvGrpSpPr/>
          <p:nvPr/>
        </p:nvGrpSpPr>
        <p:grpSpPr>
          <a:xfrm>
            <a:off x="5589107" y="3033144"/>
            <a:ext cx="6242798" cy="3295249"/>
            <a:chOff x="2974601" y="3067526"/>
            <a:chExt cx="6242798" cy="3295249"/>
          </a:xfrm>
        </p:grpSpPr>
        <p:sp>
          <p:nvSpPr>
            <p:cNvPr id="112" name="AUTHORITY"/>
            <p:cNvSpPr txBox="1"/>
            <p:nvPr/>
          </p:nvSpPr>
          <p:spPr>
            <a:xfrm>
              <a:off x="4381692" y="5477950"/>
              <a:ext cx="3568529" cy="6023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5E5E5E"/>
                  </a:solidFill>
                  <a:latin typeface="Lato Semibold"/>
                  <a:ea typeface="Lato Semibold"/>
                  <a:cs typeface="Lato Semibold"/>
                  <a:sym typeface="Lato Semibold"/>
                </a:defRPr>
              </a:lvl1pPr>
            </a:lstStyle>
            <a:p>
              <a:r>
                <a:rPr b="1" dirty="0">
                  <a:latin typeface="+mj-lt"/>
                </a:rPr>
                <a:t>AUTHORITY</a:t>
              </a:r>
            </a:p>
          </p:txBody>
        </p:sp>
        <p:sp>
          <p:nvSpPr>
            <p:cNvPr id="25" name="Line">
              <a:extLst>
                <a:ext uri="{FF2B5EF4-FFF2-40B4-BE49-F238E27FC236}">
                  <a16:creationId xmlns:a16="http://schemas.microsoft.com/office/drawing/2014/main" id="{1228A403-0A37-49CA-8380-B19D89FF775B}"/>
                </a:ext>
              </a:extLst>
            </p:cNvPr>
            <p:cNvSpPr/>
            <p:nvPr/>
          </p:nvSpPr>
          <p:spPr>
            <a:xfrm>
              <a:off x="4463959" y="6064834"/>
              <a:ext cx="3153600" cy="1"/>
            </a:xfrm>
            <a:prstGeom prst="line">
              <a:avLst/>
            </a:prstGeom>
            <a:ln w="88900">
              <a:solidFill>
                <a:srgbClr val="A9A9A9"/>
              </a:solidFill>
              <a:miter lim="400000"/>
            </a:ln>
          </p:spPr>
          <p:txBody>
            <a:bodyPr lIns="27953" tIns="27953" rIns="27953" bIns="27953" anchor="ctr"/>
            <a:lstStyle/>
            <a:p>
              <a:pPr algn="ctr" defTabSz="584200">
                <a:defRPr>
                  <a:solidFill>
                    <a:srgbClr val="FFFFFF"/>
                  </a:solidFill>
                  <a:latin typeface="Helvetica Neue Medium"/>
                  <a:ea typeface="Helvetica Neue Medium"/>
                  <a:cs typeface="Helvetica Neue Medium"/>
                  <a:sym typeface="Helvetica Neue Medium"/>
                </a:defRPr>
              </a:pPr>
              <a:endParaRPr/>
            </a:p>
          </p:txBody>
        </p:sp>
        <p:grpSp>
          <p:nvGrpSpPr>
            <p:cNvPr id="26" name="Group">
              <a:extLst>
                <a:ext uri="{FF2B5EF4-FFF2-40B4-BE49-F238E27FC236}">
                  <a16:creationId xmlns:a16="http://schemas.microsoft.com/office/drawing/2014/main" id="{BC956862-9943-49C5-AF28-5790A66D9EDB}"/>
                </a:ext>
              </a:extLst>
            </p:cNvPr>
            <p:cNvGrpSpPr/>
            <p:nvPr/>
          </p:nvGrpSpPr>
          <p:grpSpPr>
            <a:xfrm>
              <a:off x="2974601" y="5684558"/>
              <a:ext cx="1435689" cy="606170"/>
              <a:chOff x="0" y="0"/>
              <a:chExt cx="1435687" cy="606169"/>
            </a:xfrm>
          </p:grpSpPr>
          <p:pic>
            <p:nvPicPr>
              <p:cNvPr id="27" name="Image" descr="Image">
                <a:extLst>
                  <a:ext uri="{FF2B5EF4-FFF2-40B4-BE49-F238E27FC236}">
                    <a16:creationId xmlns:a16="http://schemas.microsoft.com/office/drawing/2014/main" id="{6C506B76-547E-4F9E-9C01-F405F5F0F17B}"/>
                  </a:ext>
                </a:extLst>
              </p:cNvPr>
              <p:cNvPicPr>
                <a:picLocks noChangeAspect="1"/>
              </p:cNvPicPr>
              <p:nvPr/>
            </p:nvPicPr>
            <p:blipFill>
              <a:blip r:embed="rId5"/>
              <a:srcRect/>
              <a:stretch>
                <a:fillRect/>
              </a:stretch>
            </p:blipFill>
            <p:spPr>
              <a:xfrm>
                <a:off x="829518" y="0"/>
                <a:ext cx="606170" cy="606170"/>
              </a:xfrm>
              <a:prstGeom prst="rect">
                <a:avLst/>
              </a:prstGeom>
              <a:ln w="12700" cap="flat">
                <a:noFill/>
                <a:miter lim="400000"/>
              </a:ln>
              <a:effectLst/>
            </p:spPr>
          </p:pic>
          <p:sp>
            <p:nvSpPr>
              <p:cNvPr id="28" name="SPIRIT">
                <a:extLst>
                  <a:ext uri="{FF2B5EF4-FFF2-40B4-BE49-F238E27FC236}">
                    <a16:creationId xmlns:a16="http://schemas.microsoft.com/office/drawing/2014/main" id="{AD7414FC-99CD-43B2-B497-2955757F27ED}"/>
                  </a:ext>
                </a:extLst>
              </p:cNvPr>
              <p:cNvSpPr txBox="1"/>
              <p:nvPr/>
            </p:nvSpPr>
            <p:spPr>
              <a:xfrm>
                <a:off x="0" y="95943"/>
                <a:ext cx="926016" cy="3544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B4BB42"/>
                    </a:solidFill>
                    <a:latin typeface="League Spartan"/>
                    <a:ea typeface="League Spartan"/>
                    <a:cs typeface="League Spartan"/>
                    <a:sym typeface="League Spartan"/>
                  </a:defRPr>
                </a:lvl1pPr>
              </a:lstStyle>
              <a:p>
                <a:r>
                  <a:rPr b="1" dirty="0">
                    <a:latin typeface="+mj-lt"/>
                  </a:rPr>
                  <a:t>SPIRIT</a:t>
                </a:r>
              </a:p>
            </p:txBody>
          </p:sp>
        </p:grpSp>
        <p:grpSp>
          <p:nvGrpSpPr>
            <p:cNvPr id="29" name="Group">
              <a:extLst>
                <a:ext uri="{FF2B5EF4-FFF2-40B4-BE49-F238E27FC236}">
                  <a16:creationId xmlns:a16="http://schemas.microsoft.com/office/drawing/2014/main" id="{04904D77-028E-47EA-8FB7-5FD5199FE464}"/>
                </a:ext>
              </a:extLst>
            </p:cNvPr>
            <p:cNvGrpSpPr/>
            <p:nvPr/>
          </p:nvGrpSpPr>
          <p:grpSpPr>
            <a:xfrm>
              <a:off x="7706954" y="5624001"/>
              <a:ext cx="1510445" cy="738774"/>
              <a:chOff x="0" y="0"/>
              <a:chExt cx="1510444" cy="738772"/>
            </a:xfrm>
          </p:grpSpPr>
          <p:sp>
            <p:nvSpPr>
              <p:cNvPr id="30" name="BIBLE">
                <a:extLst>
                  <a:ext uri="{FF2B5EF4-FFF2-40B4-BE49-F238E27FC236}">
                    <a16:creationId xmlns:a16="http://schemas.microsoft.com/office/drawing/2014/main" id="{935311C6-56E7-4DA2-AD0D-0F8F7C087654}"/>
                  </a:ext>
                </a:extLst>
              </p:cNvPr>
              <p:cNvSpPr txBox="1"/>
              <p:nvPr/>
            </p:nvSpPr>
            <p:spPr>
              <a:xfrm>
                <a:off x="660257" y="162759"/>
                <a:ext cx="850188" cy="3656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D4D4F"/>
                    </a:solidFill>
                    <a:latin typeface="League Spartan"/>
                    <a:ea typeface="League Spartan"/>
                    <a:cs typeface="League Spartan"/>
                    <a:sym typeface="League Spartan"/>
                  </a:defRPr>
                </a:lvl1pPr>
              </a:lstStyle>
              <a:p>
                <a:r>
                  <a:rPr b="1" dirty="0">
                    <a:latin typeface="+mj-lt"/>
                  </a:rPr>
                  <a:t>BIBLE</a:t>
                </a:r>
              </a:p>
            </p:txBody>
          </p:sp>
          <p:pic>
            <p:nvPicPr>
              <p:cNvPr id="31" name="Image" descr="Image">
                <a:extLst>
                  <a:ext uri="{FF2B5EF4-FFF2-40B4-BE49-F238E27FC236}">
                    <a16:creationId xmlns:a16="http://schemas.microsoft.com/office/drawing/2014/main" id="{BAC60D0F-7F9D-4C36-9459-FDAAC5284EC9}"/>
                  </a:ext>
                </a:extLst>
              </p:cNvPr>
              <p:cNvPicPr>
                <a:picLocks noChangeAspect="1"/>
              </p:cNvPicPr>
              <p:nvPr/>
            </p:nvPicPr>
            <p:blipFill>
              <a:blip r:embed="rId6"/>
              <a:srcRect/>
              <a:stretch>
                <a:fillRect/>
              </a:stretch>
            </p:blipFill>
            <p:spPr>
              <a:xfrm>
                <a:off x="0" y="0"/>
                <a:ext cx="738773" cy="738773"/>
              </a:xfrm>
              <a:prstGeom prst="rect">
                <a:avLst/>
              </a:prstGeom>
              <a:ln w="12700" cap="flat">
                <a:noFill/>
                <a:miter lim="400000"/>
              </a:ln>
              <a:effectLst/>
            </p:spPr>
          </p:pic>
        </p:grpSp>
        <p:grpSp>
          <p:nvGrpSpPr>
            <p:cNvPr id="32" name="Group">
              <a:extLst>
                <a:ext uri="{FF2B5EF4-FFF2-40B4-BE49-F238E27FC236}">
                  <a16:creationId xmlns:a16="http://schemas.microsoft.com/office/drawing/2014/main" id="{1B960EF7-7BBC-4F96-8745-3CC490380C71}"/>
                </a:ext>
              </a:extLst>
            </p:cNvPr>
            <p:cNvGrpSpPr/>
            <p:nvPr/>
          </p:nvGrpSpPr>
          <p:grpSpPr>
            <a:xfrm>
              <a:off x="5235502" y="3067526"/>
              <a:ext cx="1835349" cy="851606"/>
              <a:chOff x="0" y="0"/>
              <a:chExt cx="1835347" cy="851605"/>
            </a:xfrm>
          </p:grpSpPr>
          <p:sp>
            <p:nvSpPr>
              <p:cNvPr id="33" name="COMMUNITY">
                <a:extLst>
                  <a:ext uri="{FF2B5EF4-FFF2-40B4-BE49-F238E27FC236}">
                    <a16:creationId xmlns:a16="http://schemas.microsoft.com/office/drawing/2014/main" id="{4F286843-902B-4F24-948A-987069A3CFB9}"/>
                  </a:ext>
                </a:extLst>
              </p:cNvPr>
              <p:cNvSpPr txBox="1"/>
              <p:nvPr/>
            </p:nvSpPr>
            <p:spPr>
              <a:xfrm>
                <a:off x="0" y="509714"/>
                <a:ext cx="1835348" cy="3418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9A2DE"/>
                    </a:solidFill>
                    <a:latin typeface="League Spartan"/>
                    <a:ea typeface="League Spartan"/>
                    <a:cs typeface="League Spartan"/>
                    <a:sym typeface="League Spartan"/>
                  </a:defRPr>
                </a:lvl1pPr>
              </a:lstStyle>
              <a:p>
                <a:r>
                  <a:rPr b="1" dirty="0">
                    <a:latin typeface="+mj-lt"/>
                  </a:rPr>
                  <a:t>COMMUNITY</a:t>
                </a:r>
              </a:p>
            </p:txBody>
          </p:sp>
          <p:grpSp>
            <p:nvGrpSpPr>
              <p:cNvPr id="34" name="Group">
                <a:extLst>
                  <a:ext uri="{FF2B5EF4-FFF2-40B4-BE49-F238E27FC236}">
                    <a16:creationId xmlns:a16="http://schemas.microsoft.com/office/drawing/2014/main" id="{99C2139A-CC3D-45A5-B25D-8E0D819974CA}"/>
                  </a:ext>
                </a:extLst>
              </p:cNvPr>
              <p:cNvGrpSpPr/>
              <p:nvPr/>
            </p:nvGrpSpPr>
            <p:grpSpPr>
              <a:xfrm>
                <a:off x="592985" y="0"/>
                <a:ext cx="644249" cy="509715"/>
                <a:chOff x="0" y="0"/>
                <a:chExt cx="644248" cy="509714"/>
              </a:xfrm>
            </p:grpSpPr>
            <p:pic>
              <p:nvPicPr>
                <p:cNvPr id="35" name="Image" descr="Image">
                  <a:extLst>
                    <a:ext uri="{FF2B5EF4-FFF2-40B4-BE49-F238E27FC236}">
                      <a16:creationId xmlns:a16="http://schemas.microsoft.com/office/drawing/2014/main" id="{1053B20D-6A78-4BA8-893D-35B4AFFD5A2D}"/>
                    </a:ext>
                  </a:extLst>
                </p:cNvPr>
                <p:cNvPicPr>
                  <a:picLocks noChangeAspect="1"/>
                </p:cNvPicPr>
                <p:nvPr/>
              </p:nvPicPr>
              <p:blipFill>
                <a:blip r:embed="rId7"/>
                <a:stretch>
                  <a:fillRect/>
                </a:stretch>
              </p:blipFill>
              <p:spPr>
                <a:xfrm>
                  <a:off x="0" y="0"/>
                  <a:ext cx="509715" cy="509715"/>
                </a:xfrm>
                <a:prstGeom prst="rect">
                  <a:avLst/>
                </a:prstGeom>
                <a:ln w="12700" cap="flat">
                  <a:noFill/>
                  <a:miter lim="400000"/>
                </a:ln>
                <a:effectLst/>
              </p:spPr>
            </p:pic>
            <p:pic>
              <p:nvPicPr>
                <p:cNvPr id="36" name="Image" descr="Image">
                  <a:extLst>
                    <a:ext uri="{FF2B5EF4-FFF2-40B4-BE49-F238E27FC236}">
                      <a16:creationId xmlns:a16="http://schemas.microsoft.com/office/drawing/2014/main" id="{3CE774DA-CF23-404F-A50E-3AC90E89817A}"/>
                    </a:ext>
                  </a:extLst>
                </p:cNvPr>
                <p:cNvPicPr>
                  <a:picLocks noChangeAspect="1"/>
                </p:cNvPicPr>
                <p:nvPr/>
              </p:nvPicPr>
              <p:blipFill>
                <a:blip r:embed="rId7"/>
                <a:stretch>
                  <a:fillRect/>
                </a:stretch>
              </p:blipFill>
              <p:spPr>
                <a:xfrm>
                  <a:off x="134533" y="0"/>
                  <a:ext cx="509716" cy="509715"/>
                </a:xfrm>
                <a:prstGeom prst="rect">
                  <a:avLst/>
                </a:prstGeom>
                <a:ln w="12700" cap="flat">
                  <a:noFill/>
                  <a:miter lim="400000"/>
                </a:ln>
                <a:effectLst/>
              </p:spPr>
            </p:pic>
          </p:grpSp>
        </p:grpSp>
        <p:sp>
          <p:nvSpPr>
            <p:cNvPr id="37" name="Line">
              <a:extLst>
                <a:ext uri="{FF2B5EF4-FFF2-40B4-BE49-F238E27FC236}">
                  <a16:creationId xmlns:a16="http://schemas.microsoft.com/office/drawing/2014/main" id="{9ADF5219-7172-4772-8D04-11C9340EDD89}"/>
                </a:ext>
              </a:extLst>
            </p:cNvPr>
            <p:cNvSpPr/>
            <p:nvPr/>
          </p:nvSpPr>
          <p:spPr>
            <a:xfrm flipV="1">
              <a:off x="4285194" y="3983076"/>
              <a:ext cx="1575450" cy="1724687"/>
            </a:xfrm>
            <a:prstGeom prst="line">
              <a:avLst/>
            </a:prstGeom>
            <a:ln w="88900">
              <a:solidFill>
                <a:srgbClr val="B4BB42"/>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sp>
          <p:nvSpPr>
            <p:cNvPr id="38" name="Line">
              <a:extLst>
                <a:ext uri="{FF2B5EF4-FFF2-40B4-BE49-F238E27FC236}">
                  <a16:creationId xmlns:a16="http://schemas.microsoft.com/office/drawing/2014/main" id="{69546540-B4CF-48F0-8E6E-935C874B8BDB}"/>
                </a:ext>
              </a:extLst>
            </p:cNvPr>
            <p:cNvSpPr/>
            <p:nvPr/>
          </p:nvSpPr>
          <p:spPr>
            <a:xfrm flipH="1" flipV="1">
              <a:off x="6401291" y="3983076"/>
              <a:ext cx="1575450" cy="1724687"/>
            </a:xfrm>
            <a:prstGeom prst="line">
              <a:avLst/>
            </a:prstGeom>
            <a:ln w="88900">
              <a:solidFill>
                <a:srgbClr val="4D4D4F"/>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sp>
          <p:nvSpPr>
            <p:cNvPr id="2" name="Rectangle 1">
              <a:extLst>
                <a:ext uri="{FF2B5EF4-FFF2-40B4-BE49-F238E27FC236}">
                  <a16:creationId xmlns:a16="http://schemas.microsoft.com/office/drawing/2014/main" id="{8C62683F-5ABC-4709-9F9C-BBDBD93CAD05}"/>
                </a:ext>
              </a:extLst>
            </p:cNvPr>
            <p:cNvSpPr/>
            <p:nvPr/>
          </p:nvSpPr>
          <p:spPr>
            <a:xfrm>
              <a:off x="5653914" y="4864964"/>
              <a:ext cx="954107" cy="646331"/>
            </a:xfrm>
            <a:prstGeom prst="rect">
              <a:avLst/>
            </a:prstGeom>
            <a:ln>
              <a:solidFill>
                <a:schemeClr val="tx1"/>
              </a:solidFill>
            </a:ln>
          </p:spPr>
          <p:txBody>
            <a:bodyPr wrap="none">
              <a:spAutoFit/>
            </a:bodyPr>
            <a:lstStyle/>
            <a:p>
              <a:r>
                <a:rPr lang="en-US" b="1" dirty="0"/>
                <a:t>LIVING</a:t>
              </a:r>
            </a:p>
            <a:p>
              <a:r>
                <a:rPr lang="en-US" b="1" dirty="0"/>
                <a:t>WORD</a:t>
              </a:r>
            </a:p>
          </p:txBody>
        </p:sp>
      </p:grpSp>
      <p:sp>
        <p:nvSpPr>
          <p:cNvPr id="5" name="TextBox 4">
            <a:extLst>
              <a:ext uri="{FF2B5EF4-FFF2-40B4-BE49-F238E27FC236}">
                <a16:creationId xmlns:a16="http://schemas.microsoft.com/office/drawing/2014/main" id="{79585D31-5A8A-4F40-BF2A-0936C970E60F}"/>
              </a:ext>
            </a:extLst>
          </p:cNvPr>
          <p:cNvSpPr txBox="1"/>
          <p:nvPr/>
        </p:nvSpPr>
        <p:spPr>
          <a:xfrm>
            <a:off x="1010468" y="923051"/>
            <a:ext cx="4910173" cy="22467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800" b="1" dirty="0">
                <a:solidFill>
                  <a:schemeClr val="accent2"/>
                </a:solidFill>
              </a:rPr>
              <a:t>2 Timothy 3:16</a:t>
            </a:r>
            <a:r>
              <a:rPr lang="en-US" sz="2800" dirty="0">
                <a:solidFill>
                  <a:schemeClr val="accent2"/>
                </a:solidFill>
              </a:rPr>
              <a:t> - </a:t>
            </a:r>
            <a:r>
              <a:rPr lang="en-US" sz="2800" b="1" dirty="0">
                <a:solidFill>
                  <a:srgbClr val="990033"/>
                </a:solidFill>
              </a:rPr>
              <a:t>All scripture is God breathed</a:t>
            </a:r>
            <a:r>
              <a:rPr lang="en-US" sz="2800" dirty="0">
                <a:solidFill>
                  <a:srgbClr val="990033"/>
                </a:solidFill>
              </a:rPr>
              <a:t> </a:t>
            </a:r>
            <a:r>
              <a:rPr lang="en-US" sz="2800" dirty="0">
                <a:solidFill>
                  <a:schemeClr val="accent2"/>
                </a:solidFill>
              </a:rPr>
              <a:t>and is useful for teaching, for reproof, for correction, and for training in righteousness…</a:t>
            </a:r>
          </a:p>
        </p:txBody>
      </p:sp>
    </p:spTree>
    <p:extLst>
      <p:ext uri="{BB962C8B-B14F-4D97-AF65-F5344CB8AC3E}">
        <p14:creationId xmlns:p14="http://schemas.microsoft.com/office/powerpoint/2010/main" val="390197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4CE0E-87F1-44BB-865F-B28D9A7BCF33}"/>
              </a:ext>
            </a:extLst>
          </p:cNvPr>
          <p:cNvSpPr>
            <a:spLocks noGrp="1"/>
          </p:cNvSpPr>
          <p:nvPr>
            <p:ph type="title"/>
          </p:nvPr>
        </p:nvSpPr>
        <p:spPr/>
        <p:txBody>
          <a:bodyPr>
            <a:noAutofit/>
          </a:bodyPr>
          <a:lstStyle/>
          <a:p>
            <a:pPr algn="l"/>
            <a:r>
              <a:rPr lang="en-US" sz="2800" b="1" dirty="0"/>
              <a:t>2 Peter 1:20-21</a:t>
            </a:r>
            <a:r>
              <a:rPr lang="en-US" sz="2800" dirty="0"/>
              <a:t> - First of all you must understand this, that no prophecy of scripture is a matter of one’s own interpretation, because no prophecy ever came by human will, but men and women </a:t>
            </a:r>
            <a:r>
              <a:rPr lang="en-US" sz="2800" b="1" dirty="0">
                <a:solidFill>
                  <a:srgbClr val="990033"/>
                </a:solidFill>
              </a:rPr>
              <a:t>moved by the Holy Spirit spoke from God</a:t>
            </a:r>
            <a:r>
              <a:rPr lang="en-US" sz="2800" dirty="0"/>
              <a:t>.</a:t>
            </a:r>
            <a:br>
              <a:rPr lang="en-US" sz="2800" dirty="0"/>
            </a:br>
            <a:r>
              <a:rPr lang="en-US" sz="2800" dirty="0"/>
              <a:t> </a:t>
            </a:r>
            <a:br>
              <a:rPr lang="en-US" sz="2800" dirty="0"/>
            </a:br>
            <a:r>
              <a:rPr lang="en-US" sz="2800" b="1" dirty="0"/>
              <a:t>Hebrews 4:12</a:t>
            </a:r>
            <a:r>
              <a:rPr lang="en-US" sz="2800" dirty="0"/>
              <a:t> - Indeed, </a:t>
            </a:r>
            <a:r>
              <a:rPr lang="en-US" sz="2800" b="1" dirty="0">
                <a:solidFill>
                  <a:srgbClr val="990033"/>
                </a:solidFill>
              </a:rPr>
              <a:t>the word of God is living and active</a:t>
            </a:r>
            <a:r>
              <a:rPr lang="en-US" sz="2800" dirty="0"/>
              <a:t>, sharper than any two-edged sword, piercing until it divides soul from spirit, joints from marrow; it is able to judge the thoughts and intentions of the heart.</a:t>
            </a:r>
          </a:p>
        </p:txBody>
      </p:sp>
    </p:spTree>
    <p:extLst>
      <p:ext uri="{BB962C8B-B14F-4D97-AF65-F5344CB8AC3E}">
        <p14:creationId xmlns:p14="http://schemas.microsoft.com/office/powerpoint/2010/main" val="239808050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08780FF-D587-48C5-B06F-57546C40B1F5}"/>
              </a:ext>
            </a:extLst>
          </p:cNvPr>
          <p:cNvGrpSpPr/>
          <p:nvPr/>
        </p:nvGrpSpPr>
        <p:grpSpPr>
          <a:xfrm>
            <a:off x="6893023" y="681134"/>
            <a:ext cx="3774877" cy="2248706"/>
            <a:chOff x="4265738" y="624382"/>
            <a:chExt cx="3774877" cy="2248706"/>
          </a:xfrm>
        </p:grpSpPr>
        <p:pic>
          <p:nvPicPr>
            <p:cNvPr id="39" name="Image" descr="Image">
              <a:extLst>
                <a:ext uri="{FF2B5EF4-FFF2-40B4-BE49-F238E27FC236}">
                  <a16:creationId xmlns:a16="http://schemas.microsoft.com/office/drawing/2014/main" id="{64961A96-8B7D-4022-84BE-104A20686532}"/>
                </a:ext>
              </a:extLst>
            </p:cNvPr>
            <p:cNvPicPr>
              <a:picLocks noChangeAspect="1"/>
            </p:cNvPicPr>
            <p:nvPr/>
          </p:nvPicPr>
          <p:blipFill>
            <a:blip r:embed="rId2"/>
            <a:srcRect t="9816" b="72868"/>
            <a:stretch>
              <a:fillRect/>
            </a:stretch>
          </p:blipFill>
          <p:spPr>
            <a:xfrm>
              <a:off x="4294313" y="1131373"/>
              <a:ext cx="3737814" cy="647196"/>
            </a:xfrm>
            <a:prstGeom prst="rect">
              <a:avLst/>
            </a:prstGeom>
            <a:ln w="12700">
              <a:miter lim="400000"/>
            </a:ln>
          </p:spPr>
        </p:pic>
        <p:pic>
          <p:nvPicPr>
            <p:cNvPr id="40" name="Image" descr="Image">
              <a:extLst>
                <a:ext uri="{FF2B5EF4-FFF2-40B4-BE49-F238E27FC236}">
                  <a16:creationId xmlns:a16="http://schemas.microsoft.com/office/drawing/2014/main" id="{902D9508-0A82-4F6C-BA28-995B208FF2AB}"/>
                </a:ext>
              </a:extLst>
            </p:cNvPr>
            <p:cNvPicPr>
              <a:picLocks noChangeAspect="1"/>
            </p:cNvPicPr>
            <p:nvPr/>
          </p:nvPicPr>
          <p:blipFill>
            <a:blip r:embed="rId3"/>
            <a:srcRect t="42714" b="42714"/>
            <a:stretch>
              <a:fillRect/>
            </a:stretch>
          </p:blipFill>
          <p:spPr>
            <a:xfrm>
              <a:off x="4274302" y="2106881"/>
              <a:ext cx="3766313" cy="548827"/>
            </a:xfrm>
            <a:prstGeom prst="rect">
              <a:avLst/>
            </a:prstGeom>
            <a:ln w="12700">
              <a:miter lim="400000"/>
            </a:ln>
          </p:spPr>
        </p:pic>
        <p:pic>
          <p:nvPicPr>
            <p:cNvPr id="41" name="Image" descr="Image">
              <a:extLst>
                <a:ext uri="{FF2B5EF4-FFF2-40B4-BE49-F238E27FC236}">
                  <a16:creationId xmlns:a16="http://schemas.microsoft.com/office/drawing/2014/main" id="{B597DBE8-74B6-479B-A73B-B71D7848C5AC}"/>
                </a:ext>
              </a:extLst>
            </p:cNvPr>
            <p:cNvPicPr>
              <a:picLocks noChangeAspect="1"/>
            </p:cNvPicPr>
            <p:nvPr/>
          </p:nvPicPr>
          <p:blipFill>
            <a:blip r:embed="rId4"/>
            <a:srcRect l="13617" t="27430" r="13616" b="57655"/>
            <a:stretch>
              <a:fillRect/>
            </a:stretch>
          </p:blipFill>
          <p:spPr>
            <a:xfrm>
              <a:off x="4782818" y="1702482"/>
              <a:ext cx="2802469" cy="574402"/>
            </a:xfrm>
            <a:prstGeom prst="rect">
              <a:avLst/>
            </a:prstGeom>
            <a:ln w="12700">
              <a:miter lim="400000"/>
            </a:ln>
          </p:spPr>
        </p:pic>
        <p:pic>
          <p:nvPicPr>
            <p:cNvPr id="42" name="Image" descr="Image">
              <a:extLst>
                <a:ext uri="{FF2B5EF4-FFF2-40B4-BE49-F238E27FC236}">
                  <a16:creationId xmlns:a16="http://schemas.microsoft.com/office/drawing/2014/main" id="{39CB1A75-702A-42E7-A44C-85D29E08F718}"/>
                </a:ext>
              </a:extLst>
            </p:cNvPr>
            <p:cNvPicPr>
              <a:picLocks noChangeAspect="1"/>
            </p:cNvPicPr>
            <p:nvPr/>
          </p:nvPicPr>
          <p:blipFill>
            <a:blip r:embed="rId2"/>
            <a:srcRect t="57738" b="31939"/>
            <a:stretch>
              <a:fillRect/>
            </a:stretch>
          </p:blipFill>
          <p:spPr>
            <a:xfrm>
              <a:off x="4265738" y="2484317"/>
              <a:ext cx="3766313" cy="388771"/>
            </a:xfrm>
            <a:prstGeom prst="rect">
              <a:avLst/>
            </a:prstGeom>
            <a:ln w="12700">
              <a:miter lim="400000"/>
            </a:ln>
          </p:spPr>
        </p:pic>
        <p:sp>
          <p:nvSpPr>
            <p:cNvPr id="43" name="FOLLOWING JESUS">
              <a:extLst>
                <a:ext uri="{FF2B5EF4-FFF2-40B4-BE49-F238E27FC236}">
                  <a16:creationId xmlns:a16="http://schemas.microsoft.com/office/drawing/2014/main" id="{BD054BF7-59E2-43F5-ACDA-2F57AAB8E6DC}"/>
                </a:ext>
              </a:extLst>
            </p:cNvPr>
            <p:cNvSpPr txBox="1"/>
            <p:nvPr/>
          </p:nvSpPr>
          <p:spPr>
            <a:xfrm>
              <a:off x="4985165" y="624382"/>
              <a:ext cx="2336023" cy="3418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49A2DE"/>
                  </a:solidFill>
                  <a:latin typeface="League Spartan"/>
                  <a:ea typeface="League Spartan"/>
                  <a:cs typeface="League Spartan"/>
                  <a:sym typeface="League Spartan"/>
                </a:defRPr>
              </a:lvl1pPr>
            </a:lstStyle>
            <a:p>
              <a:r>
                <a:rPr b="1" dirty="0">
                  <a:latin typeface="+mj-lt"/>
                </a:rPr>
                <a:t>FOLLOWING JESUS</a:t>
              </a:r>
            </a:p>
          </p:txBody>
        </p:sp>
      </p:grpSp>
      <p:grpSp>
        <p:nvGrpSpPr>
          <p:cNvPr id="4" name="Group 3">
            <a:extLst>
              <a:ext uri="{FF2B5EF4-FFF2-40B4-BE49-F238E27FC236}">
                <a16:creationId xmlns:a16="http://schemas.microsoft.com/office/drawing/2014/main" id="{C374BB46-D311-4049-8024-36EEAAC8C308}"/>
              </a:ext>
            </a:extLst>
          </p:cNvPr>
          <p:cNvGrpSpPr/>
          <p:nvPr/>
        </p:nvGrpSpPr>
        <p:grpSpPr>
          <a:xfrm>
            <a:off x="5589107" y="3033144"/>
            <a:ext cx="6242798" cy="3295249"/>
            <a:chOff x="2974601" y="3067526"/>
            <a:chExt cx="6242798" cy="3295249"/>
          </a:xfrm>
        </p:grpSpPr>
        <p:sp>
          <p:nvSpPr>
            <p:cNvPr id="112" name="AUTHORITY"/>
            <p:cNvSpPr txBox="1"/>
            <p:nvPr/>
          </p:nvSpPr>
          <p:spPr>
            <a:xfrm>
              <a:off x="4381692" y="5477950"/>
              <a:ext cx="3568529" cy="6023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5E5E5E"/>
                  </a:solidFill>
                  <a:latin typeface="Lato Semibold"/>
                  <a:ea typeface="Lato Semibold"/>
                  <a:cs typeface="Lato Semibold"/>
                  <a:sym typeface="Lato Semibold"/>
                </a:defRPr>
              </a:lvl1pPr>
            </a:lstStyle>
            <a:p>
              <a:r>
                <a:rPr b="1" dirty="0">
                  <a:latin typeface="+mj-lt"/>
                </a:rPr>
                <a:t>AUTHORITY</a:t>
              </a:r>
            </a:p>
          </p:txBody>
        </p:sp>
        <p:sp>
          <p:nvSpPr>
            <p:cNvPr id="25" name="Line">
              <a:extLst>
                <a:ext uri="{FF2B5EF4-FFF2-40B4-BE49-F238E27FC236}">
                  <a16:creationId xmlns:a16="http://schemas.microsoft.com/office/drawing/2014/main" id="{1228A403-0A37-49CA-8380-B19D89FF775B}"/>
                </a:ext>
              </a:extLst>
            </p:cNvPr>
            <p:cNvSpPr/>
            <p:nvPr/>
          </p:nvSpPr>
          <p:spPr>
            <a:xfrm>
              <a:off x="4463959" y="6064834"/>
              <a:ext cx="3153600" cy="1"/>
            </a:xfrm>
            <a:prstGeom prst="line">
              <a:avLst/>
            </a:prstGeom>
            <a:ln w="88900">
              <a:solidFill>
                <a:srgbClr val="A9A9A9"/>
              </a:solidFill>
              <a:miter lim="400000"/>
            </a:ln>
          </p:spPr>
          <p:txBody>
            <a:bodyPr lIns="27953" tIns="27953" rIns="27953" bIns="27953" anchor="ctr"/>
            <a:lstStyle/>
            <a:p>
              <a:pPr algn="ctr" defTabSz="584200">
                <a:defRPr>
                  <a:solidFill>
                    <a:srgbClr val="FFFFFF"/>
                  </a:solidFill>
                  <a:latin typeface="Helvetica Neue Medium"/>
                  <a:ea typeface="Helvetica Neue Medium"/>
                  <a:cs typeface="Helvetica Neue Medium"/>
                  <a:sym typeface="Helvetica Neue Medium"/>
                </a:defRPr>
              </a:pPr>
              <a:endParaRPr/>
            </a:p>
          </p:txBody>
        </p:sp>
        <p:grpSp>
          <p:nvGrpSpPr>
            <p:cNvPr id="26" name="Group">
              <a:extLst>
                <a:ext uri="{FF2B5EF4-FFF2-40B4-BE49-F238E27FC236}">
                  <a16:creationId xmlns:a16="http://schemas.microsoft.com/office/drawing/2014/main" id="{BC956862-9943-49C5-AF28-5790A66D9EDB}"/>
                </a:ext>
              </a:extLst>
            </p:cNvPr>
            <p:cNvGrpSpPr/>
            <p:nvPr/>
          </p:nvGrpSpPr>
          <p:grpSpPr>
            <a:xfrm>
              <a:off x="2974601" y="5684558"/>
              <a:ext cx="1435689" cy="606170"/>
              <a:chOff x="0" y="0"/>
              <a:chExt cx="1435687" cy="606169"/>
            </a:xfrm>
          </p:grpSpPr>
          <p:pic>
            <p:nvPicPr>
              <p:cNvPr id="27" name="Image" descr="Image">
                <a:extLst>
                  <a:ext uri="{FF2B5EF4-FFF2-40B4-BE49-F238E27FC236}">
                    <a16:creationId xmlns:a16="http://schemas.microsoft.com/office/drawing/2014/main" id="{6C506B76-547E-4F9E-9C01-F405F5F0F17B}"/>
                  </a:ext>
                </a:extLst>
              </p:cNvPr>
              <p:cNvPicPr>
                <a:picLocks noChangeAspect="1"/>
              </p:cNvPicPr>
              <p:nvPr/>
            </p:nvPicPr>
            <p:blipFill>
              <a:blip r:embed="rId5"/>
              <a:srcRect/>
              <a:stretch>
                <a:fillRect/>
              </a:stretch>
            </p:blipFill>
            <p:spPr>
              <a:xfrm>
                <a:off x="829518" y="0"/>
                <a:ext cx="606170" cy="606170"/>
              </a:xfrm>
              <a:prstGeom prst="rect">
                <a:avLst/>
              </a:prstGeom>
              <a:ln w="12700" cap="flat">
                <a:noFill/>
                <a:miter lim="400000"/>
              </a:ln>
              <a:effectLst/>
            </p:spPr>
          </p:pic>
          <p:sp>
            <p:nvSpPr>
              <p:cNvPr id="28" name="SPIRIT">
                <a:extLst>
                  <a:ext uri="{FF2B5EF4-FFF2-40B4-BE49-F238E27FC236}">
                    <a16:creationId xmlns:a16="http://schemas.microsoft.com/office/drawing/2014/main" id="{AD7414FC-99CD-43B2-B497-2955757F27ED}"/>
                  </a:ext>
                </a:extLst>
              </p:cNvPr>
              <p:cNvSpPr txBox="1"/>
              <p:nvPr/>
            </p:nvSpPr>
            <p:spPr>
              <a:xfrm>
                <a:off x="0" y="95943"/>
                <a:ext cx="926016" cy="3544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B4BB42"/>
                    </a:solidFill>
                    <a:latin typeface="League Spartan"/>
                    <a:ea typeface="League Spartan"/>
                    <a:cs typeface="League Spartan"/>
                    <a:sym typeface="League Spartan"/>
                  </a:defRPr>
                </a:lvl1pPr>
              </a:lstStyle>
              <a:p>
                <a:r>
                  <a:rPr b="1" dirty="0">
                    <a:latin typeface="+mj-lt"/>
                  </a:rPr>
                  <a:t>SPIRIT</a:t>
                </a:r>
              </a:p>
            </p:txBody>
          </p:sp>
        </p:grpSp>
        <p:grpSp>
          <p:nvGrpSpPr>
            <p:cNvPr id="29" name="Group">
              <a:extLst>
                <a:ext uri="{FF2B5EF4-FFF2-40B4-BE49-F238E27FC236}">
                  <a16:creationId xmlns:a16="http://schemas.microsoft.com/office/drawing/2014/main" id="{04904D77-028E-47EA-8FB7-5FD5199FE464}"/>
                </a:ext>
              </a:extLst>
            </p:cNvPr>
            <p:cNvGrpSpPr/>
            <p:nvPr/>
          </p:nvGrpSpPr>
          <p:grpSpPr>
            <a:xfrm>
              <a:off x="7706954" y="5624001"/>
              <a:ext cx="1510445" cy="738774"/>
              <a:chOff x="0" y="0"/>
              <a:chExt cx="1510444" cy="738772"/>
            </a:xfrm>
          </p:grpSpPr>
          <p:sp>
            <p:nvSpPr>
              <p:cNvPr id="30" name="BIBLE">
                <a:extLst>
                  <a:ext uri="{FF2B5EF4-FFF2-40B4-BE49-F238E27FC236}">
                    <a16:creationId xmlns:a16="http://schemas.microsoft.com/office/drawing/2014/main" id="{935311C6-56E7-4DA2-AD0D-0F8F7C087654}"/>
                  </a:ext>
                </a:extLst>
              </p:cNvPr>
              <p:cNvSpPr txBox="1"/>
              <p:nvPr/>
            </p:nvSpPr>
            <p:spPr>
              <a:xfrm>
                <a:off x="660257" y="162759"/>
                <a:ext cx="850188" cy="3656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D4D4F"/>
                    </a:solidFill>
                    <a:latin typeface="League Spartan"/>
                    <a:ea typeface="League Spartan"/>
                    <a:cs typeface="League Spartan"/>
                    <a:sym typeface="League Spartan"/>
                  </a:defRPr>
                </a:lvl1pPr>
              </a:lstStyle>
              <a:p>
                <a:r>
                  <a:rPr b="1" dirty="0">
                    <a:latin typeface="+mj-lt"/>
                  </a:rPr>
                  <a:t>BIBLE</a:t>
                </a:r>
              </a:p>
            </p:txBody>
          </p:sp>
          <p:pic>
            <p:nvPicPr>
              <p:cNvPr id="31" name="Image" descr="Image">
                <a:extLst>
                  <a:ext uri="{FF2B5EF4-FFF2-40B4-BE49-F238E27FC236}">
                    <a16:creationId xmlns:a16="http://schemas.microsoft.com/office/drawing/2014/main" id="{BAC60D0F-7F9D-4C36-9459-FDAAC5284EC9}"/>
                  </a:ext>
                </a:extLst>
              </p:cNvPr>
              <p:cNvPicPr>
                <a:picLocks noChangeAspect="1"/>
              </p:cNvPicPr>
              <p:nvPr/>
            </p:nvPicPr>
            <p:blipFill>
              <a:blip r:embed="rId6"/>
              <a:srcRect/>
              <a:stretch>
                <a:fillRect/>
              </a:stretch>
            </p:blipFill>
            <p:spPr>
              <a:xfrm>
                <a:off x="0" y="0"/>
                <a:ext cx="738773" cy="738773"/>
              </a:xfrm>
              <a:prstGeom prst="rect">
                <a:avLst/>
              </a:prstGeom>
              <a:ln w="12700" cap="flat">
                <a:noFill/>
                <a:miter lim="400000"/>
              </a:ln>
              <a:effectLst/>
            </p:spPr>
          </p:pic>
        </p:grpSp>
        <p:grpSp>
          <p:nvGrpSpPr>
            <p:cNvPr id="32" name="Group">
              <a:extLst>
                <a:ext uri="{FF2B5EF4-FFF2-40B4-BE49-F238E27FC236}">
                  <a16:creationId xmlns:a16="http://schemas.microsoft.com/office/drawing/2014/main" id="{1B960EF7-7BBC-4F96-8745-3CC490380C71}"/>
                </a:ext>
              </a:extLst>
            </p:cNvPr>
            <p:cNvGrpSpPr/>
            <p:nvPr/>
          </p:nvGrpSpPr>
          <p:grpSpPr>
            <a:xfrm>
              <a:off x="5235502" y="3067526"/>
              <a:ext cx="1835349" cy="851606"/>
              <a:chOff x="0" y="0"/>
              <a:chExt cx="1835347" cy="851605"/>
            </a:xfrm>
          </p:grpSpPr>
          <p:sp>
            <p:nvSpPr>
              <p:cNvPr id="33" name="COMMUNITY">
                <a:extLst>
                  <a:ext uri="{FF2B5EF4-FFF2-40B4-BE49-F238E27FC236}">
                    <a16:creationId xmlns:a16="http://schemas.microsoft.com/office/drawing/2014/main" id="{4F286843-902B-4F24-948A-987069A3CFB9}"/>
                  </a:ext>
                </a:extLst>
              </p:cNvPr>
              <p:cNvSpPr txBox="1"/>
              <p:nvPr/>
            </p:nvSpPr>
            <p:spPr>
              <a:xfrm>
                <a:off x="0" y="509714"/>
                <a:ext cx="1835348" cy="3418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9A2DE"/>
                    </a:solidFill>
                    <a:latin typeface="League Spartan"/>
                    <a:ea typeface="League Spartan"/>
                    <a:cs typeface="League Spartan"/>
                    <a:sym typeface="League Spartan"/>
                  </a:defRPr>
                </a:lvl1pPr>
              </a:lstStyle>
              <a:p>
                <a:r>
                  <a:rPr b="1" dirty="0">
                    <a:latin typeface="+mj-lt"/>
                  </a:rPr>
                  <a:t>COMMUNITY</a:t>
                </a:r>
              </a:p>
            </p:txBody>
          </p:sp>
          <p:grpSp>
            <p:nvGrpSpPr>
              <p:cNvPr id="34" name="Group">
                <a:extLst>
                  <a:ext uri="{FF2B5EF4-FFF2-40B4-BE49-F238E27FC236}">
                    <a16:creationId xmlns:a16="http://schemas.microsoft.com/office/drawing/2014/main" id="{99C2139A-CC3D-45A5-B25D-8E0D819974CA}"/>
                  </a:ext>
                </a:extLst>
              </p:cNvPr>
              <p:cNvGrpSpPr/>
              <p:nvPr/>
            </p:nvGrpSpPr>
            <p:grpSpPr>
              <a:xfrm>
                <a:off x="592985" y="0"/>
                <a:ext cx="644249" cy="509715"/>
                <a:chOff x="0" y="0"/>
                <a:chExt cx="644248" cy="509714"/>
              </a:xfrm>
            </p:grpSpPr>
            <p:pic>
              <p:nvPicPr>
                <p:cNvPr id="35" name="Image" descr="Image">
                  <a:extLst>
                    <a:ext uri="{FF2B5EF4-FFF2-40B4-BE49-F238E27FC236}">
                      <a16:creationId xmlns:a16="http://schemas.microsoft.com/office/drawing/2014/main" id="{1053B20D-6A78-4BA8-893D-35B4AFFD5A2D}"/>
                    </a:ext>
                  </a:extLst>
                </p:cNvPr>
                <p:cNvPicPr>
                  <a:picLocks noChangeAspect="1"/>
                </p:cNvPicPr>
                <p:nvPr/>
              </p:nvPicPr>
              <p:blipFill>
                <a:blip r:embed="rId7"/>
                <a:stretch>
                  <a:fillRect/>
                </a:stretch>
              </p:blipFill>
              <p:spPr>
                <a:xfrm>
                  <a:off x="0" y="0"/>
                  <a:ext cx="509715" cy="509715"/>
                </a:xfrm>
                <a:prstGeom prst="rect">
                  <a:avLst/>
                </a:prstGeom>
                <a:ln w="12700" cap="flat">
                  <a:noFill/>
                  <a:miter lim="400000"/>
                </a:ln>
                <a:effectLst/>
              </p:spPr>
            </p:pic>
            <p:pic>
              <p:nvPicPr>
                <p:cNvPr id="36" name="Image" descr="Image">
                  <a:extLst>
                    <a:ext uri="{FF2B5EF4-FFF2-40B4-BE49-F238E27FC236}">
                      <a16:creationId xmlns:a16="http://schemas.microsoft.com/office/drawing/2014/main" id="{3CE774DA-CF23-404F-A50E-3AC90E89817A}"/>
                    </a:ext>
                  </a:extLst>
                </p:cNvPr>
                <p:cNvPicPr>
                  <a:picLocks noChangeAspect="1"/>
                </p:cNvPicPr>
                <p:nvPr/>
              </p:nvPicPr>
              <p:blipFill>
                <a:blip r:embed="rId7"/>
                <a:stretch>
                  <a:fillRect/>
                </a:stretch>
              </p:blipFill>
              <p:spPr>
                <a:xfrm>
                  <a:off x="134533" y="0"/>
                  <a:ext cx="509716" cy="509715"/>
                </a:xfrm>
                <a:prstGeom prst="rect">
                  <a:avLst/>
                </a:prstGeom>
                <a:ln w="12700" cap="flat">
                  <a:noFill/>
                  <a:miter lim="400000"/>
                </a:ln>
                <a:effectLst/>
              </p:spPr>
            </p:pic>
          </p:grpSp>
        </p:grpSp>
        <p:sp>
          <p:nvSpPr>
            <p:cNvPr id="37" name="Line">
              <a:extLst>
                <a:ext uri="{FF2B5EF4-FFF2-40B4-BE49-F238E27FC236}">
                  <a16:creationId xmlns:a16="http://schemas.microsoft.com/office/drawing/2014/main" id="{9ADF5219-7172-4772-8D04-11C9340EDD89}"/>
                </a:ext>
              </a:extLst>
            </p:cNvPr>
            <p:cNvSpPr/>
            <p:nvPr/>
          </p:nvSpPr>
          <p:spPr>
            <a:xfrm flipV="1">
              <a:off x="4285194" y="3983076"/>
              <a:ext cx="1575450" cy="1724687"/>
            </a:xfrm>
            <a:prstGeom prst="line">
              <a:avLst/>
            </a:prstGeom>
            <a:ln w="88900">
              <a:solidFill>
                <a:srgbClr val="B4BB42"/>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sp>
          <p:nvSpPr>
            <p:cNvPr id="38" name="Line">
              <a:extLst>
                <a:ext uri="{FF2B5EF4-FFF2-40B4-BE49-F238E27FC236}">
                  <a16:creationId xmlns:a16="http://schemas.microsoft.com/office/drawing/2014/main" id="{69546540-B4CF-48F0-8E6E-935C874B8BDB}"/>
                </a:ext>
              </a:extLst>
            </p:cNvPr>
            <p:cNvSpPr/>
            <p:nvPr/>
          </p:nvSpPr>
          <p:spPr>
            <a:xfrm flipH="1" flipV="1">
              <a:off x="6401291" y="3983076"/>
              <a:ext cx="1575450" cy="1724687"/>
            </a:xfrm>
            <a:prstGeom prst="line">
              <a:avLst/>
            </a:prstGeom>
            <a:ln w="88900">
              <a:solidFill>
                <a:srgbClr val="4D4D4F"/>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sp>
          <p:nvSpPr>
            <p:cNvPr id="2" name="Rectangle 1">
              <a:extLst>
                <a:ext uri="{FF2B5EF4-FFF2-40B4-BE49-F238E27FC236}">
                  <a16:creationId xmlns:a16="http://schemas.microsoft.com/office/drawing/2014/main" id="{8C62683F-5ABC-4709-9F9C-BBDBD93CAD05}"/>
                </a:ext>
              </a:extLst>
            </p:cNvPr>
            <p:cNvSpPr/>
            <p:nvPr/>
          </p:nvSpPr>
          <p:spPr>
            <a:xfrm>
              <a:off x="5653914" y="4864964"/>
              <a:ext cx="954107" cy="646331"/>
            </a:xfrm>
            <a:prstGeom prst="rect">
              <a:avLst/>
            </a:prstGeom>
            <a:ln>
              <a:solidFill>
                <a:schemeClr val="tx1"/>
              </a:solidFill>
            </a:ln>
          </p:spPr>
          <p:txBody>
            <a:bodyPr wrap="none">
              <a:spAutoFit/>
            </a:bodyPr>
            <a:lstStyle/>
            <a:p>
              <a:r>
                <a:rPr lang="en-US" b="1" dirty="0"/>
                <a:t>LIVING</a:t>
              </a:r>
            </a:p>
            <a:p>
              <a:r>
                <a:rPr lang="en-US" b="1" dirty="0"/>
                <a:t>WORD</a:t>
              </a:r>
            </a:p>
          </p:txBody>
        </p:sp>
      </p:grpSp>
      <p:sp>
        <p:nvSpPr>
          <p:cNvPr id="5" name="TextBox 4">
            <a:extLst>
              <a:ext uri="{FF2B5EF4-FFF2-40B4-BE49-F238E27FC236}">
                <a16:creationId xmlns:a16="http://schemas.microsoft.com/office/drawing/2014/main" id="{79585D31-5A8A-4F40-BF2A-0936C970E60F}"/>
              </a:ext>
            </a:extLst>
          </p:cNvPr>
          <p:cNvSpPr txBox="1"/>
          <p:nvPr/>
        </p:nvSpPr>
        <p:spPr>
          <a:xfrm>
            <a:off x="970560" y="750653"/>
            <a:ext cx="4553743" cy="4401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800" b="1" dirty="0">
                <a:solidFill>
                  <a:schemeClr val="tx1"/>
                </a:solidFill>
              </a:rPr>
              <a:t>Life – God-breathed</a:t>
            </a:r>
          </a:p>
          <a:p>
            <a:endParaRPr lang="en-US" sz="2800" b="1" dirty="0">
              <a:solidFill>
                <a:schemeClr val="tx1"/>
              </a:solidFill>
            </a:endParaRPr>
          </a:p>
          <a:p>
            <a:pPr marL="457200" indent="-457200">
              <a:buFontTx/>
              <a:buChar char="-"/>
            </a:pPr>
            <a:r>
              <a:rPr lang="en-US" sz="2800" b="1" dirty="0"/>
              <a:t>Scripture is the words through which God speaks</a:t>
            </a:r>
          </a:p>
          <a:p>
            <a:pPr marL="457200" indent="-457200">
              <a:buFontTx/>
              <a:buChar char="-"/>
            </a:pPr>
            <a:endParaRPr lang="en-US" sz="2800" b="1" dirty="0"/>
          </a:p>
          <a:p>
            <a:pPr marL="457200" indent="-457200">
              <a:buFontTx/>
              <a:buChar char="-"/>
            </a:pPr>
            <a:r>
              <a:rPr lang="en-US" sz="2800" b="1" dirty="0"/>
              <a:t>Scripture is the words through which God brings new life</a:t>
            </a:r>
          </a:p>
          <a:p>
            <a:endParaRPr lang="en-US" sz="2800" dirty="0">
              <a:solidFill>
                <a:schemeClr val="tx1"/>
              </a:solidFill>
            </a:endParaRPr>
          </a:p>
        </p:txBody>
      </p:sp>
    </p:spTree>
    <p:extLst>
      <p:ext uri="{BB962C8B-B14F-4D97-AF65-F5344CB8AC3E}">
        <p14:creationId xmlns:p14="http://schemas.microsoft.com/office/powerpoint/2010/main" val="181990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09AB14D-DF22-486B-AFCA-7FAE014484F8}"/>
              </a:ext>
            </a:extLst>
          </p:cNvPr>
          <p:cNvGrpSpPr/>
          <p:nvPr/>
        </p:nvGrpSpPr>
        <p:grpSpPr>
          <a:xfrm>
            <a:off x="4801963" y="3067526"/>
            <a:ext cx="7130495" cy="3295249"/>
            <a:chOff x="2974601" y="3067526"/>
            <a:chExt cx="7130495" cy="3295249"/>
          </a:xfrm>
        </p:grpSpPr>
        <p:sp>
          <p:nvSpPr>
            <p:cNvPr id="112" name="AUTHORITY"/>
            <p:cNvSpPr txBox="1"/>
            <p:nvPr/>
          </p:nvSpPr>
          <p:spPr>
            <a:xfrm>
              <a:off x="4368912" y="5418012"/>
              <a:ext cx="3568529" cy="6023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5E5E5E"/>
                  </a:solidFill>
                  <a:latin typeface="Lato Semibold"/>
                  <a:ea typeface="Lato Semibold"/>
                  <a:cs typeface="Lato Semibold"/>
                  <a:sym typeface="Lato Semibold"/>
                </a:defRPr>
              </a:lvl1pPr>
            </a:lstStyle>
            <a:p>
              <a:r>
                <a:rPr>
                  <a:latin typeface="+mj-lt"/>
                </a:rPr>
                <a:t>AUTHORITY</a:t>
              </a:r>
            </a:p>
          </p:txBody>
        </p:sp>
        <p:sp>
          <p:nvSpPr>
            <p:cNvPr id="114" name="UNDERSTANDING"/>
            <p:cNvSpPr txBox="1"/>
            <p:nvPr/>
          </p:nvSpPr>
          <p:spPr>
            <a:xfrm>
              <a:off x="7472429" y="4327763"/>
              <a:ext cx="2632667" cy="6993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4D4D4F"/>
                  </a:solidFill>
                  <a:latin typeface="Lato Semibold"/>
                  <a:ea typeface="Lato Semibold"/>
                  <a:cs typeface="Lato Semibold"/>
                  <a:sym typeface="Lato Semibold"/>
                </a:defRPr>
              </a:lvl1pPr>
            </a:lstStyle>
            <a:p>
              <a:r>
                <a:rPr b="1" dirty="0">
                  <a:latin typeface="+mj-lt"/>
                </a:rPr>
                <a:t>UNDERSTANDING</a:t>
              </a:r>
            </a:p>
          </p:txBody>
        </p:sp>
        <p:sp>
          <p:nvSpPr>
            <p:cNvPr id="25" name="Line">
              <a:extLst>
                <a:ext uri="{FF2B5EF4-FFF2-40B4-BE49-F238E27FC236}">
                  <a16:creationId xmlns:a16="http://schemas.microsoft.com/office/drawing/2014/main" id="{1228A403-0A37-49CA-8380-B19D89FF775B}"/>
                </a:ext>
              </a:extLst>
            </p:cNvPr>
            <p:cNvSpPr/>
            <p:nvPr/>
          </p:nvSpPr>
          <p:spPr>
            <a:xfrm>
              <a:off x="4463959" y="6064834"/>
              <a:ext cx="3153600" cy="1"/>
            </a:xfrm>
            <a:prstGeom prst="line">
              <a:avLst/>
            </a:prstGeom>
            <a:ln w="88900">
              <a:solidFill>
                <a:srgbClr val="A9A9A9"/>
              </a:solidFill>
              <a:miter lim="400000"/>
            </a:ln>
          </p:spPr>
          <p:txBody>
            <a:bodyPr lIns="27953" tIns="27953" rIns="27953" bIns="27953" anchor="ctr"/>
            <a:lstStyle/>
            <a:p>
              <a:pPr algn="ctr" defTabSz="584200">
                <a:defRPr>
                  <a:solidFill>
                    <a:srgbClr val="FFFFFF"/>
                  </a:solidFill>
                  <a:latin typeface="Helvetica Neue Medium"/>
                  <a:ea typeface="Helvetica Neue Medium"/>
                  <a:cs typeface="Helvetica Neue Medium"/>
                  <a:sym typeface="Helvetica Neue Medium"/>
                </a:defRPr>
              </a:pPr>
              <a:endParaRPr/>
            </a:p>
          </p:txBody>
        </p:sp>
        <p:grpSp>
          <p:nvGrpSpPr>
            <p:cNvPr id="26" name="Group">
              <a:extLst>
                <a:ext uri="{FF2B5EF4-FFF2-40B4-BE49-F238E27FC236}">
                  <a16:creationId xmlns:a16="http://schemas.microsoft.com/office/drawing/2014/main" id="{BC956862-9943-49C5-AF28-5790A66D9EDB}"/>
                </a:ext>
              </a:extLst>
            </p:cNvPr>
            <p:cNvGrpSpPr/>
            <p:nvPr/>
          </p:nvGrpSpPr>
          <p:grpSpPr>
            <a:xfrm>
              <a:off x="2974601" y="5684558"/>
              <a:ext cx="1435689" cy="606170"/>
              <a:chOff x="0" y="0"/>
              <a:chExt cx="1435687" cy="606169"/>
            </a:xfrm>
          </p:grpSpPr>
          <p:pic>
            <p:nvPicPr>
              <p:cNvPr id="27" name="Image" descr="Image">
                <a:extLst>
                  <a:ext uri="{FF2B5EF4-FFF2-40B4-BE49-F238E27FC236}">
                    <a16:creationId xmlns:a16="http://schemas.microsoft.com/office/drawing/2014/main" id="{6C506B76-547E-4F9E-9C01-F405F5F0F17B}"/>
                  </a:ext>
                </a:extLst>
              </p:cNvPr>
              <p:cNvPicPr>
                <a:picLocks noChangeAspect="1"/>
              </p:cNvPicPr>
              <p:nvPr/>
            </p:nvPicPr>
            <p:blipFill>
              <a:blip r:embed="rId2"/>
              <a:srcRect/>
              <a:stretch>
                <a:fillRect/>
              </a:stretch>
            </p:blipFill>
            <p:spPr>
              <a:xfrm>
                <a:off x="829518" y="0"/>
                <a:ext cx="606170" cy="606170"/>
              </a:xfrm>
              <a:prstGeom prst="rect">
                <a:avLst/>
              </a:prstGeom>
              <a:ln w="12700" cap="flat">
                <a:noFill/>
                <a:miter lim="400000"/>
              </a:ln>
              <a:effectLst/>
            </p:spPr>
          </p:pic>
          <p:sp>
            <p:nvSpPr>
              <p:cNvPr id="28" name="SPIRIT">
                <a:extLst>
                  <a:ext uri="{FF2B5EF4-FFF2-40B4-BE49-F238E27FC236}">
                    <a16:creationId xmlns:a16="http://schemas.microsoft.com/office/drawing/2014/main" id="{AD7414FC-99CD-43B2-B497-2955757F27ED}"/>
                  </a:ext>
                </a:extLst>
              </p:cNvPr>
              <p:cNvSpPr txBox="1"/>
              <p:nvPr/>
            </p:nvSpPr>
            <p:spPr>
              <a:xfrm>
                <a:off x="0" y="95943"/>
                <a:ext cx="926016" cy="3544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B4BB42"/>
                    </a:solidFill>
                    <a:latin typeface="League Spartan"/>
                    <a:ea typeface="League Spartan"/>
                    <a:cs typeface="League Spartan"/>
                    <a:sym typeface="League Spartan"/>
                  </a:defRPr>
                </a:lvl1pPr>
              </a:lstStyle>
              <a:p>
                <a:r>
                  <a:rPr b="1" dirty="0">
                    <a:latin typeface="+mj-lt"/>
                  </a:rPr>
                  <a:t>SPIRIT</a:t>
                </a:r>
              </a:p>
            </p:txBody>
          </p:sp>
        </p:grpSp>
        <p:grpSp>
          <p:nvGrpSpPr>
            <p:cNvPr id="29" name="Group">
              <a:extLst>
                <a:ext uri="{FF2B5EF4-FFF2-40B4-BE49-F238E27FC236}">
                  <a16:creationId xmlns:a16="http://schemas.microsoft.com/office/drawing/2014/main" id="{04904D77-028E-47EA-8FB7-5FD5199FE464}"/>
                </a:ext>
              </a:extLst>
            </p:cNvPr>
            <p:cNvGrpSpPr/>
            <p:nvPr/>
          </p:nvGrpSpPr>
          <p:grpSpPr>
            <a:xfrm>
              <a:off x="7706954" y="5624001"/>
              <a:ext cx="1510445" cy="738774"/>
              <a:chOff x="0" y="0"/>
              <a:chExt cx="1510444" cy="738772"/>
            </a:xfrm>
          </p:grpSpPr>
          <p:sp>
            <p:nvSpPr>
              <p:cNvPr id="30" name="BIBLE">
                <a:extLst>
                  <a:ext uri="{FF2B5EF4-FFF2-40B4-BE49-F238E27FC236}">
                    <a16:creationId xmlns:a16="http://schemas.microsoft.com/office/drawing/2014/main" id="{935311C6-56E7-4DA2-AD0D-0F8F7C087654}"/>
                  </a:ext>
                </a:extLst>
              </p:cNvPr>
              <p:cNvSpPr txBox="1"/>
              <p:nvPr/>
            </p:nvSpPr>
            <p:spPr>
              <a:xfrm>
                <a:off x="660257" y="162759"/>
                <a:ext cx="850188" cy="3656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D4D4F"/>
                    </a:solidFill>
                    <a:latin typeface="League Spartan"/>
                    <a:ea typeface="League Spartan"/>
                    <a:cs typeface="League Spartan"/>
                    <a:sym typeface="League Spartan"/>
                  </a:defRPr>
                </a:lvl1pPr>
              </a:lstStyle>
              <a:p>
                <a:r>
                  <a:rPr b="1" dirty="0">
                    <a:latin typeface="+mj-lt"/>
                  </a:rPr>
                  <a:t>BIBLE</a:t>
                </a:r>
              </a:p>
            </p:txBody>
          </p:sp>
          <p:pic>
            <p:nvPicPr>
              <p:cNvPr id="31" name="Image" descr="Image">
                <a:extLst>
                  <a:ext uri="{FF2B5EF4-FFF2-40B4-BE49-F238E27FC236}">
                    <a16:creationId xmlns:a16="http://schemas.microsoft.com/office/drawing/2014/main" id="{BAC60D0F-7F9D-4C36-9459-FDAAC5284EC9}"/>
                  </a:ext>
                </a:extLst>
              </p:cNvPr>
              <p:cNvPicPr>
                <a:picLocks noChangeAspect="1"/>
              </p:cNvPicPr>
              <p:nvPr/>
            </p:nvPicPr>
            <p:blipFill>
              <a:blip r:embed="rId3"/>
              <a:srcRect/>
              <a:stretch>
                <a:fillRect/>
              </a:stretch>
            </p:blipFill>
            <p:spPr>
              <a:xfrm>
                <a:off x="0" y="0"/>
                <a:ext cx="738773" cy="738773"/>
              </a:xfrm>
              <a:prstGeom prst="rect">
                <a:avLst/>
              </a:prstGeom>
              <a:ln w="12700" cap="flat">
                <a:noFill/>
                <a:miter lim="400000"/>
              </a:ln>
              <a:effectLst/>
            </p:spPr>
          </p:pic>
        </p:grpSp>
        <p:grpSp>
          <p:nvGrpSpPr>
            <p:cNvPr id="32" name="Group">
              <a:extLst>
                <a:ext uri="{FF2B5EF4-FFF2-40B4-BE49-F238E27FC236}">
                  <a16:creationId xmlns:a16="http://schemas.microsoft.com/office/drawing/2014/main" id="{1B960EF7-7BBC-4F96-8745-3CC490380C71}"/>
                </a:ext>
              </a:extLst>
            </p:cNvPr>
            <p:cNvGrpSpPr/>
            <p:nvPr/>
          </p:nvGrpSpPr>
          <p:grpSpPr>
            <a:xfrm>
              <a:off x="5235502" y="3067526"/>
              <a:ext cx="1835349" cy="851606"/>
              <a:chOff x="0" y="0"/>
              <a:chExt cx="1835347" cy="851605"/>
            </a:xfrm>
          </p:grpSpPr>
          <p:sp>
            <p:nvSpPr>
              <p:cNvPr id="33" name="COMMUNITY">
                <a:extLst>
                  <a:ext uri="{FF2B5EF4-FFF2-40B4-BE49-F238E27FC236}">
                    <a16:creationId xmlns:a16="http://schemas.microsoft.com/office/drawing/2014/main" id="{4F286843-902B-4F24-948A-987069A3CFB9}"/>
                  </a:ext>
                </a:extLst>
              </p:cNvPr>
              <p:cNvSpPr txBox="1"/>
              <p:nvPr/>
            </p:nvSpPr>
            <p:spPr>
              <a:xfrm>
                <a:off x="0" y="509714"/>
                <a:ext cx="1835348" cy="3418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9A2DE"/>
                    </a:solidFill>
                    <a:latin typeface="League Spartan"/>
                    <a:ea typeface="League Spartan"/>
                    <a:cs typeface="League Spartan"/>
                    <a:sym typeface="League Spartan"/>
                  </a:defRPr>
                </a:lvl1pPr>
              </a:lstStyle>
              <a:p>
                <a:r>
                  <a:rPr b="1" dirty="0">
                    <a:latin typeface="+mj-lt"/>
                  </a:rPr>
                  <a:t>COMMUNITY</a:t>
                </a:r>
              </a:p>
            </p:txBody>
          </p:sp>
          <p:grpSp>
            <p:nvGrpSpPr>
              <p:cNvPr id="34" name="Group">
                <a:extLst>
                  <a:ext uri="{FF2B5EF4-FFF2-40B4-BE49-F238E27FC236}">
                    <a16:creationId xmlns:a16="http://schemas.microsoft.com/office/drawing/2014/main" id="{99C2139A-CC3D-45A5-B25D-8E0D819974CA}"/>
                  </a:ext>
                </a:extLst>
              </p:cNvPr>
              <p:cNvGrpSpPr/>
              <p:nvPr/>
            </p:nvGrpSpPr>
            <p:grpSpPr>
              <a:xfrm>
                <a:off x="592985" y="0"/>
                <a:ext cx="644249" cy="509715"/>
                <a:chOff x="0" y="0"/>
                <a:chExt cx="644248" cy="509714"/>
              </a:xfrm>
            </p:grpSpPr>
            <p:pic>
              <p:nvPicPr>
                <p:cNvPr id="35" name="Image" descr="Image">
                  <a:extLst>
                    <a:ext uri="{FF2B5EF4-FFF2-40B4-BE49-F238E27FC236}">
                      <a16:creationId xmlns:a16="http://schemas.microsoft.com/office/drawing/2014/main" id="{1053B20D-6A78-4BA8-893D-35B4AFFD5A2D}"/>
                    </a:ext>
                  </a:extLst>
                </p:cNvPr>
                <p:cNvPicPr>
                  <a:picLocks noChangeAspect="1"/>
                </p:cNvPicPr>
                <p:nvPr/>
              </p:nvPicPr>
              <p:blipFill>
                <a:blip r:embed="rId4"/>
                <a:stretch>
                  <a:fillRect/>
                </a:stretch>
              </p:blipFill>
              <p:spPr>
                <a:xfrm>
                  <a:off x="0" y="0"/>
                  <a:ext cx="509715" cy="509715"/>
                </a:xfrm>
                <a:prstGeom prst="rect">
                  <a:avLst/>
                </a:prstGeom>
                <a:ln w="12700" cap="flat">
                  <a:noFill/>
                  <a:miter lim="400000"/>
                </a:ln>
                <a:effectLst/>
              </p:spPr>
            </p:pic>
            <p:pic>
              <p:nvPicPr>
                <p:cNvPr id="36" name="Image" descr="Image">
                  <a:extLst>
                    <a:ext uri="{FF2B5EF4-FFF2-40B4-BE49-F238E27FC236}">
                      <a16:creationId xmlns:a16="http://schemas.microsoft.com/office/drawing/2014/main" id="{3CE774DA-CF23-404F-A50E-3AC90E89817A}"/>
                    </a:ext>
                  </a:extLst>
                </p:cNvPr>
                <p:cNvPicPr>
                  <a:picLocks noChangeAspect="1"/>
                </p:cNvPicPr>
                <p:nvPr/>
              </p:nvPicPr>
              <p:blipFill>
                <a:blip r:embed="rId4"/>
                <a:stretch>
                  <a:fillRect/>
                </a:stretch>
              </p:blipFill>
              <p:spPr>
                <a:xfrm>
                  <a:off x="134533" y="0"/>
                  <a:ext cx="509716" cy="509715"/>
                </a:xfrm>
                <a:prstGeom prst="rect">
                  <a:avLst/>
                </a:prstGeom>
                <a:ln w="12700" cap="flat">
                  <a:noFill/>
                  <a:miter lim="400000"/>
                </a:ln>
                <a:effectLst/>
              </p:spPr>
            </p:pic>
          </p:grpSp>
        </p:grpSp>
        <p:sp>
          <p:nvSpPr>
            <p:cNvPr id="37" name="Line">
              <a:extLst>
                <a:ext uri="{FF2B5EF4-FFF2-40B4-BE49-F238E27FC236}">
                  <a16:creationId xmlns:a16="http://schemas.microsoft.com/office/drawing/2014/main" id="{9ADF5219-7172-4772-8D04-11C9340EDD89}"/>
                </a:ext>
              </a:extLst>
            </p:cNvPr>
            <p:cNvSpPr/>
            <p:nvPr/>
          </p:nvSpPr>
          <p:spPr>
            <a:xfrm flipV="1">
              <a:off x="4285194" y="3983076"/>
              <a:ext cx="1575450" cy="1724687"/>
            </a:xfrm>
            <a:prstGeom prst="line">
              <a:avLst/>
            </a:prstGeom>
            <a:ln w="88900">
              <a:solidFill>
                <a:srgbClr val="B4BB42"/>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sp>
          <p:nvSpPr>
            <p:cNvPr id="38" name="Line">
              <a:extLst>
                <a:ext uri="{FF2B5EF4-FFF2-40B4-BE49-F238E27FC236}">
                  <a16:creationId xmlns:a16="http://schemas.microsoft.com/office/drawing/2014/main" id="{69546540-B4CF-48F0-8E6E-935C874B8BDB}"/>
                </a:ext>
              </a:extLst>
            </p:cNvPr>
            <p:cNvSpPr/>
            <p:nvPr/>
          </p:nvSpPr>
          <p:spPr>
            <a:xfrm flipH="1" flipV="1">
              <a:off x="6401291" y="3983076"/>
              <a:ext cx="1575450" cy="1724687"/>
            </a:xfrm>
            <a:prstGeom prst="line">
              <a:avLst/>
            </a:prstGeom>
            <a:ln w="88900">
              <a:solidFill>
                <a:srgbClr val="4D4D4F"/>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grpSp>
      <p:grpSp>
        <p:nvGrpSpPr>
          <p:cNvPr id="2" name="Group 1">
            <a:extLst>
              <a:ext uri="{FF2B5EF4-FFF2-40B4-BE49-F238E27FC236}">
                <a16:creationId xmlns:a16="http://schemas.microsoft.com/office/drawing/2014/main" id="{9CBF1504-8191-4CA7-9091-68C1BE8D0603}"/>
              </a:ext>
            </a:extLst>
          </p:cNvPr>
          <p:cNvGrpSpPr/>
          <p:nvPr/>
        </p:nvGrpSpPr>
        <p:grpSpPr>
          <a:xfrm>
            <a:off x="6023269" y="611067"/>
            <a:ext cx="3774877" cy="2248706"/>
            <a:chOff x="4265738" y="624382"/>
            <a:chExt cx="3774877" cy="2248706"/>
          </a:xfrm>
        </p:grpSpPr>
        <p:pic>
          <p:nvPicPr>
            <p:cNvPr id="39" name="Image" descr="Image">
              <a:extLst>
                <a:ext uri="{FF2B5EF4-FFF2-40B4-BE49-F238E27FC236}">
                  <a16:creationId xmlns:a16="http://schemas.microsoft.com/office/drawing/2014/main" id="{64961A96-8B7D-4022-84BE-104A20686532}"/>
                </a:ext>
              </a:extLst>
            </p:cNvPr>
            <p:cNvPicPr>
              <a:picLocks noChangeAspect="1"/>
            </p:cNvPicPr>
            <p:nvPr/>
          </p:nvPicPr>
          <p:blipFill>
            <a:blip r:embed="rId5"/>
            <a:srcRect t="9816" b="72868"/>
            <a:stretch>
              <a:fillRect/>
            </a:stretch>
          </p:blipFill>
          <p:spPr>
            <a:xfrm>
              <a:off x="4294313" y="1131373"/>
              <a:ext cx="3737814" cy="647196"/>
            </a:xfrm>
            <a:prstGeom prst="rect">
              <a:avLst/>
            </a:prstGeom>
            <a:ln w="12700">
              <a:miter lim="400000"/>
            </a:ln>
          </p:spPr>
        </p:pic>
        <p:pic>
          <p:nvPicPr>
            <p:cNvPr id="40" name="Image" descr="Image">
              <a:extLst>
                <a:ext uri="{FF2B5EF4-FFF2-40B4-BE49-F238E27FC236}">
                  <a16:creationId xmlns:a16="http://schemas.microsoft.com/office/drawing/2014/main" id="{902D9508-0A82-4F6C-BA28-995B208FF2AB}"/>
                </a:ext>
              </a:extLst>
            </p:cNvPr>
            <p:cNvPicPr>
              <a:picLocks noChangeAspect="1"/>
            </p:cNvPicPr>
            <p:nvPr/>
          </p:nvPicPr>
          <p:blipFill>
            <a:blip r:embed="rId6"/>
            <a:srcRect t="42714" b="42714"/>
            <a:stretch>
              <a:fillRect/>
            </a:stretch>
          </p:blipFill>
          <p:spPr>
            <a:xfrm>
              <a:off x="4274302" y="2106881"/>
              <a:ext cx="3766313" cy="548827"/>
            </a:xfrm>
            <a:prstGeom prst="rect">
              <a:avLst/>
            </a:prstGeom>
            <a:ln w="12700">
              <a:miter lim="400000"/>
            </a:ln>
          </p:spPr>
        </p:pic>
        <p:pic>
          <p:nvPicPr>
            <p:cNvPr id="41" name="Image" descr="Image">
              <a:extLst>
                <a:ext uri="{FF2B5EF4-FFF2-40B4-BE49-F238E27FC236}">
                  <a16:creationId xmlns:a16="http://schemas.microsoft.com/office/drawing/2014/main" id="{B597DBE8-74B6-479B-A73B-B71D7848C5AC}"/>
                </a:ext>
              </a:extLst>
            </p:cNvPr>
            <p:cNvPicPr>
              <a:picLocks noChangeAspect="1"/>
            </p:cNvPicPr>
            <p:nvPr/>
          </p:nvPicPr>
          <p:blipFill>
            <a:blip r:embed="rId7"/>
            <a:srcRect l="13617" t="27430" r="13616" b="57655"/>
            <a:stretch>
              <a:fillRect/>
            </a:stretch>
          </p:blipFill>
          <p:spPr>
            <a:xfrm>
              <a:off x="4782818" y="1702482"/>
              <a:ext cx="2802469" cy="574402"/>
            </a:xfrm>
            <a:prstGeom prst="rect">
              <a:avLst/>
            </a:prstGeom>
            <a:ln w="12700">
              <a:miter lim="400000"/>
            </a:ln>
          </p:spPr>
        </p:pic>
        <p:pic>
          <p:nvPicPr>
            <p:cNvPr id="42" name="Image" descr="Image">
              <a:extLst>
                <a:ext uri="{FF2B5EF4-FFF2-40B4-BE49-F238E27FC236}">
                  <a16:creationId xmlns:a16="http://schemas.microsoft.com/office/drawing/2014/main" id="{39CB1A75-702A-42E7-A44C-85D29E08F718}"/>
                </a:ext>
              </a:extLst>
            </p:cNvPr>
            <p:cNvPicPr>
              <a:picLocks noChangeAspect="1"/>
            </p:cNvPicPr>
            <p:nvPr/>
          </p:nvPicPr>
          <p:blipFill>
            <a:blip r:embed="rId5"/>
            <a:srcRect t="57738" b="31939"/>
            <a:stretch>
              <a:fillRect/>
            </a:stretch>
          </p:blipFill>
          <p:spPr>
            <a:xfrm>
              <a:off x="4265738" y="2484317"/>
              <a:ext cx="3766313" cy="388771"/>
            </a:xfrm>
            <a:prstGeom prst="rect">
              <a:avLst/>
            </a:prstGeom>
            <a:ln w="12700">
              <a:miter lim="400000"/>
            </a:ln>
          </p:spPr>
        </p:pic>
        <p:sp>
          <p:nvSpPr>
            <p:cNvPr id="43" name="FOLLOWING JESUS">
              <a:extLst>
                <a:ext uri="{FF2B5EF4-FFF2-40B4-BE49-F238E27FC236}">
                  <a16:creationId xmlns:a16="http://schemas.microsoft.com/office/drawing/2014/main" id="{BD054BF7-59E2-43F5-ACDA-2F57AAB8E6DC}"/>
                </a:ext>
              </a:extLst>
            </p:cNvPr>
            <p:cNvSpPr txBox="1"/>
            <p:nvPr/>
          </p:nvSpPr>
          <p:spPr>
            <a:xfrm>
              <a:off x="4985165" y="624382"/>
              <a:ext cx="2336023" cy="3418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49A2DE"/>
                  </a:solidFill>
                  <a:latin typeface="League Spartan"/>
                  <a:ea typeface="League Spartan"/>
                  <a:cs typeface="League Spartan"/>
                  <a:sym typeface="League Spartan"/>
                </a:defRPr>
              </a:lvl1pPr>
            </a:lstStyle>
            <a:p>
              <a:r>
                <a:rPr b="1" dirty="0">
                  <a:latin typeface="+mj-lt"/>
                </a:rPr>
                <a:t>FOLLOWING JESUS</a:t>
              </a:r>
            </a:p>
          </p:txBody>
        </p:sp>
      </p:grpSp>
      <p:sp>
        <p:nvSpPr>
          <p:cNvPr id="4" name="TextBox 3">
            <a:extLst>
              <a:ext uri="{FF2B5EF4-FFF2-40B4-BE49-F238E27FC236}">
                <a16:creationId xmlns:a16="http://schemas.microsoft.com/office/drawing/2014/main" id="{058B70C5-88E7-4963-8199-5C703D5D101B}"/>
              </a:ext>
            </a:extLst>
          </p:cNvPr>
          <p:cNvSpPr txBox="1"/>
          <p:nvPr/>
        </p:nvSpPr>
        <p:spPr>
          <a:xfrm>
            <a:off x="759594" y="4668253"/>
            <a:ext cx="4741207" cy="36933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endParaRPr lang="en-US" dirty="0">
              <a:hlinkClick r:id="rId8"/>
            </a:endParaRPr>
          </a:p>
        </p:txBody>
      </p:sp>
      <p:sp>
        <p:nvSpPr>
          <p:cNvPr id="7" name="Rectangle 6">
            <a:extLst>
              <a:ext uri="{FF2B5EF4-FFF2-40B4-BE49-F238E27FC236}">
                <a16:creationId xmlns:a16="http://schemas.microsoft.com/office/drawing/2014/main" id="{AAEBCF3A-3ED5-408A-ADFE-3C110C2E229E}"/>
              </a:ext>
            </a:extLst>
          </p:cNvPr>
          <p:cNvSpPr/>
          <p:nvPr/>
        </p:nvSpPr>
        <p:spPr>
          <a:xfrm>
            <a:off x="696195" y="482326"/>
            <a:ext cx="4728406" cy="5262979"/>
          </a:xfrm>
          <a:prstGeom prst="rect">
            <a:avLst/>
          </a:prstGeom>
        </p:spPr>
        <p:txBody>
          <a:bodyPr wrap="square">
            <a:spAutoFit/>
          </a:bodyPr>
          <a:lstStyle/>
          <a:p>
            <a:r>
              <a:rPr lang="en-US" sz="2800" b="1" dirty="0">
                <a:solidFill>
                  <a:schemeClr val="accent2"/>
                </a:solidFill>
              </a:rPr>
              <a:t>Luke 8:11</a:t>
            </a:r>
            <a:r>
              <a:rPr lang="en-US" sz="2800" dirty="0">
                <a:solidFill>
                  <a:schemeClr val="accent2"/>
                </a:solidFill>
              </a:rPr>
              <a:t> - Now the parable is this: The </a:t>
            </a:r>
            <a:r>
              <a:rPr lang="en-US" sz="2800" b="1" dirty="0">
                <a:solidFill>
                  <a:srgbClr val="990033"/>
                </a:solidFill>
              </a:rPr>
              <a:t>seed is the word of God</a:t>
            </a:r>
            <a:r>
              <a:rPr lang="en-US" sz="2800" dirty="0">
                <a:solidFill>
                  <a:srgbClr val="990033"/>
                </a:solidFill>
              </a:rPr>
              <a:t>.</a:t>
            </a:r>
          </a:p>
          <a:p>
            <a:endParaRPr lang="en-US" sz="2800" dirty="0">
              <a:solidFill>
                <a:schemeClr val="accent2"/>
              </a:solidFill>
            </a:endParaRPr>
          </a:p>
          <a:p>
            <a:r>
              <a:rPr lang="en-US" sz="2800" b="1" dirty="0">
                <a:solidFill>
                  <a:schemeClr val="accent2"/>
                </a:solidFill>
              </a:rPr>
              <a:t>Matthew 13:23 </a:t>
            </a:r>
            <a:r>
              <a:rPr lang="en-US" sz="2800" dirty="0">
                <a:solidFill>
                  <a:schemeClr val="accent2"/>
                </a:solidFill>
              </a:rPr>
              <a:t>- But as for what was sown on good soil, </a:t>
            </a:r>
            <a:r>
              <a:rPr lang="en-US" sz="2800" b="1" dirty="0">
                <a:solidFill>
                  <a:srgbClr val="990033"/>
                </a:solidFill>
              </a:rPr>
              <a:t>this is the one who hears the word and understands it</a:t>
            </a:r>
            <a:r>
              <a:rPr lang="en-US" sz="2800" dirty="0">
                <a:solidFill>
                  <a:schemeClr val="accent2"/>
                </a:solidFill>
              </a:rPr>
              <a:t>, who indeed bears fruit and yields, in one case a hundredfold, in another sixty, and in another thirty.</a:t>
            </a:r>
            <a:endParaRPr lang="en-US" sz="2800" dirty="0">
              <a:solidFill>
                <a:schemeClr val="accent2"/>
              </a:solidFill>
              <a:hlinkClick r:id="rId8">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76184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09AB14D-DF22-486B-AFCA-7FAE014484F8}"/>
              </a:ext>
            </a:extLst>
          </p:cNvPr>
          <p:cNvGrpSpPr/>
          <p:nvPr/>
        </p:nvGrpSpPr>
        <p:grpSpPr>
          <a:xfrm>
            <a:off x="4801963" y="3067526"/>
            <a:ext cx="7130495" cy="3295249"/>
            <a:chOff x="2974601" y="3067526"/>
            <a:chExt cx="7130495" cy="3295249"/>
          </a:xfrm>
        </p:grpSpPr>
        <p:sp>
          <p:nvSpPr>
            <p:cNvPr id="112" name="AUTHORITY"/>
            <p:cNvSpPr txBox="1"/>
            <p:nvPr/>
          </p:nvSpPr>
          <p:spPr>
            <a:xfrm>
              <a:off x="4368912" y="5418012"/>
              <a:ext cx="3568529" cy="6023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5E5E5E"/>
                  </a:solidFill>
                  <a:latin typeface="Lato Semibold"/>
                  <a:ea typeface="Lato Semibold"/>
                  <a:cs typeface="Lato Semibold"/>
                  <a:sym typeface="Lato Semibold"/>
                </a:defRPr>
              </a:lvl1pPr>
            </a:lstStyle>
            <a:p>
              <a:r>
                <a:rPr>
                  <a:latin typeface="+mj-lt"/>
                </a:rPr>
                <a:t>AUTHORITY</a:t>
              </a:r>
            </a:p>
          </p:txBody>
        </p:sp>
        <p:sp>
          <p:nvSpPr>
            <p:cNvPr id="114" name="UNDERSTANDING"/>
            <p:cNvSpPr txBox="1"/>
            <p:nvPr/>
          </p:nvSpPr>
          <p:spPr>
            <a:xfrm>
              <a:off x="7472429" y="4327763"/>
              <a:ext cx="2632667" cy="6993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4D4D4F"/>
                  </a:solidFill>
                  <a:latin typeface="Lato Semibold"/>
                  <a:ea typeface="Lato Semibold"/>
                  <a:cs typeface="Lato Semibold"/>
                  <a:sym typeface="Lato Semibold"/>
                </a:defRPr>
              </a:lvl1pPr>
            </a:lstStyle>
            <a:p>
              <a:r>
                <a:rPr b="1" dirty="0">
                  <a:latin typeface="+mj-lt"/>
                </a:rPr>
                <a:t>UNDERSTANDING</a:t>
              </a:r>
            </a:p>
          </p:txBody>
        </p:sp>
        <p:sp>
          <p:nvSpPr>
            <p:cNvPr id="25" name="Line">
              <a:extLst>
                <a:ext uri="{FF2B5EF4-FFF2-40B4-BE49-F238E27FC236}">
                  <a16:creationId xmlns:a16="http://schemas.microsoft.com/office/drawing/2014/main" id="{1228A403-0A37-49CA-8380-B19D89FF775B}"/>
                </a:ext>
              </a:extLst>
            </p:cNvPr>
            <p:cNvSpPr/>
            <p:nvPr/>
          </p:nvSpPr>
          <p:spPr>
            <a:xfrm>
              <a:off x="4463959" y="6064834"/>
              <a:ext cx="3153600" cy="1"/>
            </a:xfrm>
            <a:prstGeom prst="line">
              <a:avLst/>
            </a:prstGeom>
            <a:ln w="88900">
              <a:solidFill>
                <a:srgbClr val="A9A9A9"/>
              </a:solidFill>
              <a:miter lim="400000"/>
            </a:ln>
          </p:spPr>
          <p:txBody>
            <a:bodyPr lIns="27953" tIns="27953" rIns="27953" bIns="27953" anchor="ctr"/>
            <a:lstStyle/>
            <a:p>
              <a:pPr algn="ctr" defTabSz="584200">
                <a:defRPr>
                  <a:solidFill>
                    <a:srgbClr val="FFFFFF"/>
                  </a:solidFill>
                  <a:latin typeface="Helvetica Neue Medium"/>
                  <a:ea typeface="Helvetica Neue Medium"/>
                  <a:cs typeface="Helvetica Neue Medium"/>
                  <a:sym typeface="Helvetica Neue Medium"/>
                </a:defRPr>
              </a:pPr>
              <a:endParaRPr/>
            </a:p>
          </p:txBody>
        </p:sp>
        <p:grpSp>
          <p:nvGrpSpPr>
            <p:cNvPr id="26" name="Group">
              <a:extLst>
                <a:ext uri="{FF2B5EF4-FFF2-40B4-BE49-F238E27FC236}">
                  <a16:creationId xmlns:a16="http://schemas.microsoft.com/office/drawing/2014/main" id="{BC956862-9943-49C5-AF28-5790A66D9EDB}"/>
                </a:ext>
              </a:extLst>
            </p:cNvPr>
            <p:cNvGrpSpPr/>
            <p:nvPr/>
          </p:nvGrpSpPr>
          <p:grpSpPr>
            <a:xfrm>
              <a:off x="2974601" y="5684558"/>
              <a:ext cx="1435689" cy="606170"/>
              <a:chOff x="0" y="0"/>
              <a:chExt cx="1435687" cy="606169"/>
            </a:xfrm>
          </p:grpSpPr>
          <p:pic>
            <p:nvPicPr>
              <p:cNvPr id="27" name="Image" descr="Image">
                <a:extLst>
                  <a:ext uri="{FF2B5EF4-FFF2-40B4-BE49-F238E27FC236}">
                    <a16:creationId xmlns:a16="http://schemas.microsoft.com/office/drawing/2014/main" id="{6C506B76-547E-4F9E-9C01-F405F5F0F17B}"/>
                  </a:ext>
                </a:extLst>
              </p:cNvPr>
              <p:cNvPicPr>
                <a:picLocks noChangeAspect="1"/>
              </p:cNvPicPr>
              <p:nvPr/>
            </p:nvPicPr>
            <p:blipFill>
              <a:blip r:embed="rId2"/>
              <a:srcRect/>
              <a:stretch>
                <a:fillRect/>
              </a:stretch>
            </p:blipFill>
            <p:spPr>
              <a:xfrm>
                <a:off x="829518" y="0"/>
                <a:ext cx="606170" cy="606170"/>
              </a:xfrm>
              <a:prstGeom prst="rect">
                <a:avLst/>
              </a:prstGeom>
              <a:ln w="12700" cap="flat">
                <a:noFill/>
                <a:miter lim="400000"/>
              </a:ln>
              <a:effectLst/>
            </p:spPr>
          </p:pic>
          <p:sp>
            <p:nvSpPr>
              <p:cNvPr id="28" name="SPIRIT">
                <a:extLst>
                  <a:ext uri="{FF2B5EF4-FFF2-40B4-BE49-F238E27FC236}">
                    <a16:creationId xmlns:a16="http://schemas.microsoft.com/office/drawing/2014/main" id="{AD7414FC-99CD-43B2-B497-2955757F27ED}"/>
                  </a:ext>
                </a:extLst>
              </p:cNvPr>
              <p:cNvSpPr txBox="1"/>
              <p:nvPr/>
            </p:nvSpPr>
            <p:spPr>
              <a:xfrm>
                <a:off x="0" y="95943"/>
                <a:ext cx="926016" cy="3544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B4BB42"/>
                    </a:solidFill>
                    <a:latin typeface="League Spartan"/>
                    <a:ea typeface="League Spartan"/>
                    <a:cs typeface="League Spartan"/>
                    <a:sym typeface="League Spartan"/>
                  </a:defRPr>
                </a:lvl1pPr>
              </a:lstStyle>
              <a:p>
                <a:r>
                  <a:rPr b="1" dirty="0">
                    <a:latin typeface="+mj-lt"/>
                  </a:rPr>
                  <a:t>SPIRIT</a:t>
                </a:r>
              </a:p>
            </p:txBody>
          </p:sp>
        </p:grpSp>
        <p:grpSp>
          <p:nvGrpSpPr>
            <p:cNvPr id="29" name="Group">
              <a:extLst>
                <a:ext uri="{FF2B5EF4-FFF2-40B4-BE49-F238E27FC236}">
                  <a16:creationId xmlns:a16="http://schemas.microsoft.com/office/drawing/2014/main" id="{04904D77-028E-47EA-8FB7-5FD5199FE464}"/>
                </a:ext>
              </a:extLst>
            </p:cNvPr>
            <p:cNvGrpSpPr/>
            <p:nvPr/>
          </p:nvGrpSpPr>
          <p:grpSpPr>
            <a:xfrm>
              <a:off x="7706954" y="5624001"/>
              <a:ext cx="1510445" cy="738774"/>
              <a:chOff x="0" y="0"/>
              <a:chExt cx="1510444" cy="738772"/>
            </a:xfrm>
          </p:grpSpPr>
          <p:sp>
            <p:nvSpPr>
              <p:cNvPr id="30" name="BIBLE">
                <a:extLst>
                  <a:ext uri="{FF2B5EF4-FFF2-40B4-BE49-F238E27FC236}">
                    <a16:creationId xmlns:a16="http://schemas.microsoft.com/office/drawing/2014/main" id="{935311C6-56E7-4DA2-AD0D-0F8F7C087654}"/>
                  </a:ext>
                </a:extLst>
              </p:cNvPr>
              <p:cNvSpPr txBox="1"/>
              <p:nvPr/>
            </p:nvSpPr>
            <p:spPr>
              <a:xfrm>
                <a:off x="660257" y="162759"/>
                <a:ext cx="850188" cy="3656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D4D4F"/>
                    </a:solidFill>
                    <a:latin typeface="League Spartan"/>
                    <a:ea typeface="League Spartan"/>
                    <a:cs typeface="League Spartan"/>
                    <a:sym typeface="League Spartan"/>
                  </a:defRPr>
                </a:lvl1pPr>
              </a:lstStyle>
              <a:p>
                <a:r>
                  <a:rPr b="1" dirty="0">
                    <a:latin typeface="+mj-lt"/>
                  </a:rPr>
                  <a:t>BIBLE</a:t>
                </a:r>
              </a:p>
            </p:txBody>
          </p:sp>
          <p:pic>
            <p:nvPicPr>
              <p:cNvPr id="31" name="Image" descr="Image">
                <a:extLst>
                  <a:ext uri="{FF2B5EF4-FFF2-40B4-BE49-F238E27FC236}">
                    <a16:creationId xmlns:a16="http://schemas.microsoft.com/office/drawing/2014/main" id="{BAC60D0F-7F9D-4C36-9459-FDAAC5284EC9}"/>
                  </a:ext>
                </a:extLst>
              </p:cNvPr>
              <p:cNvPicPr>
                <a:picLocks noChangeAspect="1"/>
              </p:cNvPicPr>
              <p:nvPr/>
            </p:nvPicPr>
            <p:blipFill>
              <a:blip r:embed="rId3"/>
              <a:srcRect/>
              <a:stretch>
                <a:fillRect/>
              </a:stretch>
            </p:blipFill>
            <p:spPr>
              <a:xfrm>
                <a:off x="0" y="0"/>
                <a:ext cx="738773" cy="738773"/>
              </a:xfrm>
              <a:prstGeom prst="rect">
                <a:avLst/>
              </a:prstGeom>
              <a:ln w="12700" cap="flat">
                <a:noFill/>
                <a:miter lim="400000"/>
              </a:ln>
              <a:effectLst/>
            </p:spPr>
          </p:pic>
        </p:grpSp>
        <p:grpSp>
          <p:nvGrpSpPr>
            <p:cNvPr id="32" name="Group">
              <a:extLst>
                <a:ext uri="{FF2B5EF4-FFF2-40B4-BE49-F238E27FC236}">
                  <a16:creationId xmlns:a16="http://schemas.microsoft.com/office/drawing/2014/main" id="{1B960EF7-7BBC-4F96-8745-3CC490380C71}"/>
                </a:ext>
              </a:extLst>
            </p:cNvPr>
            <p:cNvGrpSpPr/>
            <p:nvPr/>
          </p:nvGrpSpPr>
          <p:grpSpPr>
            <a:xfrm>
              <a:off x="5235502" y="3067526"/>
              <a:ext cx="1835349" cy="851606"/>
              <a:chOff x="0" y="0"/>
              <a:chExt cx="1835347" cy="851605"/>
            </a:xfrm>
          </p:grpSpPr>
          <p:sp>
            <p:nvSpPr>
              <p:cNvPr id="33" name="COMMUNITY">
                <a:extLst>
                  <a:ext uri="{FF2B5EF4-FFF2-40B4-BE49-F238E27FC236}">
                    <a16:creationId xmlns:a16="http://schemas.microsoft.com/office/drawing/2014/main" id="{4F286843-902B-4F24-948A-987069A3CFB9}"/>
                  </a:ext>
                </a:extLst>
              </p:cNvPr>
              <p:cNvSpPr txBox="1"/>
              <p:nvPr/>
            </p:nvSpPr>
            <p:spPr>
              <a:xfrm>
                <a:off x="0" y="509714"/>
                <a:ext cx="1835348" cy="3418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9A2DE"/>
                    </a:solidFill>
                    <a:latin typeface="League Spartan"/>
                    <a:ea typeface="League Spartan"/>
                    <a:cs typeface="League Spartan"/>
                    <a:sym typeface="League Spartan"/>
                  </a:defRPr>
                </a:lvl1pPr>
              </a:lstStyle>
              <a:p>
                <a:r>
                  <a:rPr b="1" dirty="0">
                    <a:latin typeface="+mj-lt"/>
                  </a:rPr>
                  <a:t>COMMUNITY</a:t>
                </a:r>
              </a:p>
            </p:txBody>
          </p:sp>
          <p:grpSp>
            <p:nvGrpSpPr>
              <p:cNvPr id="34" name="Group">
                <a:extLst>
                  <a:ext uri="{FF2B5EF4-FFF2-40B4-BE49-F238E27FC236}">
                    <a16:creationId xmlns:a16="http://schemas.microsoft.com/office/drawing/2014/main" id="{99C2139A-CC3D-45A5-B25D-8E0D819974CA}"/>
                  </a:ext>
                </a:extLst>
              </p:cNvPr>
              <p:cNvGrpSpPr/>
              <p:nvPr/>
            </p:nvGrpSpPr>
            <p:grpSpPr>
              <a:xfrm>
                <a:off x="592985" y="0"/>
                <a:ext cx="644249" cy="509715"/>
                <a:chOff x="0" y="0"/>
                <a:chExt cx="644248" cy="509714"/>
              </a:xfrm>
            </p:grpSpPr>
            <p:pic>
              <p:nvPicPr>
                <p:cNvPr id="35" name="Image" descr="Image">
                  <a:extLst>
                    <a:ext uri="{FF2B5EF4-FFF2-40B4-BE49-F238E27FC236}">
                      <a16:creationId xmlns:a16="http://schemas.microsoft.com/office/drawing/2014/main" id="{1053B20D-6A78-4BA8-893D-35B4AFFD5A2D}"/>
                    </a:ext>
                  </a:extLst>
                </p:cNvPr>
                <p:cNvPicPr>
                  <a:picLocks noChangeAspect="1"/>
                </p:cNvPicPr>
                <p:nvPr/>
              </p:nvPicPr>
              <p:blipFill>
                <a:blip r:embed="rId4"/>
                <a:stretch>
                  <a:fillRect/>
                </a:stretch>
              </p:blipFill>
              <p:spPr>
                <a:xfrm>
                  <a:off x="0" y="0"/>
                  <a:ext cx="509715" cy="509715"/>
                </a:xfrm>
                <a:prstGeom prst="rect">
                  <a:avLst/>
                </a:prstGeom>
                <a:ln w="12700" cap="flat">
                  <a:noFill/>
                  <a:miter lim="400000"/>
                </a:ln>
                <a:effectLst/>
              </p:spPr>
            </p:pic>
            <p:pic>
              <p:nvPicPr>
                <p:cNvPr id="36" name="Image" descr="Image">
                  <a:extLst>
                    <a:ext uri="{FF2B5EF4-FFF2-40B4-BE49-F238E27FC236}">
                      <a16:creationId xmlns:a16="http://schemas.microsoft.com/office/drawing/2014/main" id="{3CE774DA-CF23-404F-A50E-3AC90E89817A}"/>
                    </a:ext>
                  </a:extLst>
                </p:cNvPr>
                <p:cNvPicPr>
                  <a:picLocks noChangeAspect="1"/>
                </p:cNvPicPr>
                <p:nvPr/>
              </p:nvPicPr>
              <p:blipFill>
                <a:blip r:embed="rId4"/>
                <a:stretch>
                  <a:fillRect/>
                </a:stretch>
              </p:blipFill>
              <p:spPr>
                <a:xfrm>
                  <a:off x="134533" y="0"/>
                  <a:ext cx="509716" cy="509715"/>
                </a:xfrm>
                <a:prstGeom prst="rect">
                  <a:avLst/>
                </a:prstGeom>
                <a:ln w="12700" cap="flat">
                  <a:noFill/>
                  <a:miter lim="400000"/>
                </a:ln>
                <a:effectLst/>
              </p:spPr>
            </p:pic>
          </p:grpSp>
        </p:grpSp>
        <p:sp>
          <p:nvSpPr>
            <p:cNvPr id="37" name="Line">
              <a:extLst>
                <a:ext uri="{FF2B5EF4-FFF2-40B4-BE49-F238E27FC236}">
                  <a16:creationId xmlns:a16="http://schemas.microsoft.com/office/drawing/2014/main" id="{9ADF5219-7172-4772-8D04-11C9340EDD89}"/>
                </a:ext>
              </a:extLst>
            </p:cNvPr>
            <p:cNvSpPr/>
            <p:nvPr/>
          </p:nvSpPr>
          <p:spPr>
            <a:xfrm flipV="1">
              <a:off x="4285194" y="3983076"/>
              <a:ext cx="1575450" cy="1724687"/>
            </a:xfrm>
            <a:prstGeom prst="line">
              <a:avLst/>
            </a:prstGeom>
            <a:ln w="88900">
              <a:solidFill>
                <a:srgbClr val="B4BB42"/>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sp>
          <p:nvSpPr>
            <p:cNvPr id="38" name="Line">
              <a:extLst>
                <a:ext uri="{FF2B5EF4-FFF2-40B4-BE49-F238E27FC236}">
                  <a16:creationId xmlns:a16="http://schemas.microsoft.com/office/drawing/2014/main" id="{69546540-B4CF-48F0-8E6E-935C874B8BDB}"/>
                </a:ext>
              </a:extLst>
            </p:cNvPr>
            <p:cNvSpPr/>
            <p:nvPr/>
          </p:nvSpPr>
          <p:spPr>
            <a:xfrm flipH="1" flipV="1">
              <a:off x="6401291" y="3983076"/>
              <a:ext cx="1575450" cy="1724687"/>
            </a:xfrm>
            <a:prstGeom prst="line">
              <a:avLst/>
            </a:prstGeom>
            <a:ln w="88900">
              <a:solidFill>
                <a:srgbClr val="4D4D4F"/>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grpSp>
      <p:grpSp>
        <p:nvGrpSpPr>
          <p:cNvPr id="2" name="Group 1">
            <a:extLst>
              <a:ext uri="{FF2B5EF4-FFF2-40B4-BE49-F238E27FC236}">
                <a16:creationId xmlns:a16="http://schemas.microsoft.com/office/drawing/2014/main" id="{9CBF1504-8191-4CA7-9091-68C1BE8D0603}"/>
              </a:ext>
            </a:extLst>
          </p:cNvPr>
          <p:cNvGrpSpPr/>
          <p:nvPr/>
        </p:nvGrpSpPr>
        <p:grpSpPr>
          <a:xfrm>
            <a:off x="6023269" y="611067"/>
            <a:ext cx="3774877" cy="2248706"/>
            <a:chOff x="4265738" y="624382"/>
            <a:chExt cx="3774877" cy="2248706"/>
          </a:xfrm>
        </p:grpSpPr>
        <p:pic>
          <p:nvPicPr>
            <p:cNvPr id="39" name="Image" descr="Image">
              <a:extLst>
                <a:ext uri="{FF2B5EF4-FFF2-40B4-BE49-F238E27FC236}">
                  <a16:creationId xmlns:a16="http://schemas.microsoft.com/office/drawing/2014/main" id="{64961A96-8B7D-4022-84BE-104A20686532}"/>
                </a:ext>
              </a:extLst>
            </p:cNvPr>
            <p:cNvPicPr>
              <a:picLocks noChangeAspect="1"/>
            </p:cNvPicPr>
            <p:nvPr/>
          </p:nvPicPr>
          <p:blipFill>
            <a:blip r:embed="rId5"/>
            <a:srcRect t="9816" b="72868"/>
            <a:stretch>
              <a:fillRect/>
            </a:stretch>
          </p:blipFill>
          <p:spPr>
            <a:xfrm>
              <a:off x="4294313" y="1131373"/>
              <a:ext cx="3737814" cy="647196"/>
            </a:xfrm>
            <a:prstGeom prst="rect">
              <a:avLst/>
            </a:prstGeom>
            <a:ln w="12700">
              <a:miter lim="400000"/>
            </a:ln>
          </p:spPr>
        </p:pic>
        <p:pic>
          <p:nvPicPr>
            <p:cNvPr id="40" name="Image" descr="Image">
              <a:extLst>
                <a:ext uri="{FF2B5EF4-FFF2-40B4-BE49-F238E27FC236}">
                  <a16:creationId xmlns:a16="http://schemas.microsoft.com/office/drawing/2014/main" id="{902D9508-0A82-4F6C-BA28-995B208FF2AB}"/>
                </a:ext>
              </a:extLst>
            </p:cNvPr>
            <p:cNvPicPr>
              <a:picLocks noChangeAspect="1"/>
            </p:cNvPicPr>
            <p:nvPr/>
          </p:nvPicPr>
          <p:blipFill>
            <a:blip r:embed="rId6"/>
            <a:srcRect t="42714" b="42714"/>
            <a:stretch>
              <a:fillRect/>
            </a:stretch>
          </p:blipFill>
          <p:spPr>
            <a:xfrm>
              <a:off x="4274302" y="2106881"/>
              <a:ext cx="3766313" cy="548827"/>
            </a:xfrm>
            <a:prstGeom prst="rect">
              <a:avLst/>
            </a:prstGeom>
            <a:ln w="12700">
              <a:miter lim="400000"/>
            </a:ln>
          </p:spPr>
        </p:pic>
        <p:pic>
          <p:nvPicPr>
            <p:cNvPr id="41" name="Image" descr="Image">
              <a:extLst>
                <a:ext uri="{FF2B5EF4-FFF2-40B4-BE49-F238E27FC236}">
                  <a16:creationId xmlns:a16="http://schemas.microsoft.com/office/drawing/2014/main" id="{B597DBE8-74B6-479B-A73B-B71D7848C5AC}"/>
                </a:ext>
              </a:extLst>
            </p:cNvPr>
            <p:cNvPicPr>
              <a:picLocks noChangeAspect="1"/>
            </p:cNvPicPr>
            <p:nvPr/>
          </p:nvPicPr>
          <p:blipFill>
            <a:blip r:embed="rId7"/>
            <a:srcRect l="13617" t="27430" r="13616" b="57655"/>
            <a:stretch>
              <a:fillRect/>
            </a:stretch>
          </p:blipFill>
          <p:spPr>
            <a:xfrm>
              <a:off x="4782818" y="1702482"/>
              <a:ext cx="2802469" cy="574402"/>
            </a:xfrm>
            <a:prstGeom prst="rect">
              <a:avLst/>
            </a:prstGeom>
            <a:ln w="12700">
              <a:miter lim="400000"/>
            </a:ln>
          </p:spPr>
        </p:pic>
        <p:pic>
          <p:nvPicPr>
            <p:cNvPr id="42" name="Image" descr="Image">
              <a:extLst>
                <a:ext uri="{FF2B5EF4-FFF2-40B4-BE49-F238E27FC236}">
                  <a16:creationId xmlns:a16="http://schemas.microsoft.com/office/drawing/2014/main" id="{39CB1A75-702A-42E7-A44C-85D29E08F718}"/>
                </a:ext>
              </a:extLst>
            </p:cNvPr>
            <p:cNvPicPr>
              <a:picLocks noChangeAspect="1"/>
            </p:cNvPicPr>
            <p:nvPr/>
          </p:nvPicPr>
          <p:blipFill>
            <a:blip r:embed="rId5"/>
            <a:srcRect t="57738" b="31939"/>
            <a:stretch>
              <a:fillRect/>
            </a:stretch>
          </p:blipFill>
          <p:spPr>
            <a:xfrm>
              <a:off x="4265738" y="2484317"/>
              <a:ext cx="3766313" cy="388771"/>
            </a:xfrm>
            <a:prstGeom prst="rect">
              <a:avLst/>
            </a:prstGeom>
            <a:ln w="12700">
              <a:miter lim="400000"/>
            </a:ln>
          </p:spPr>
        </p:pic>
        <p:sp>
          <p:nvSpPr>
            <p:cNvPr id="43" name="FOLLOWING JESUS">
              <a:extLst>
                <a:ext uri="{FF2B5EF4-FFF2-40B4-BE49-F238E27FC236}">
                  <a16:creationId xmlns:a16="http://schemas.microsoft.com/office/drawing/2014/main" id="{BD054BF7-59E2-43F5-ACDA-2F57AAB8E6DC}"/>
                </a:ext>
              </a:extLst>
            </p:cNvPr>
            <p:cNvSpPr txBox="1"/>
            <p:nvPr/>
          </p:nvSpPr>
          <p:spPr>
            <a:xfrm>
              <a:off x="4985165" y="624382"/>
              <a:ext cx="2336023" cy="3418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49A2DE"/>
                  </a:solidFill>
                  <a:latin typeface="League Spartan"/>
                  <a:ea typeface="League Spartan"/>
                  <a:cs typeface="League Spartan"/>
                  <a:sym typeface="League Spartan"/>
                </a:defRPr>
              </a:lvl1pPr>
            </a:lstStyle>
            <a:p>
              <a:r>
                <a:rPr b="1" dirty="0">
                  <a:latin typeface="+mj-lt"/>
                </a:rPr>
                <a:t>FOLLOWING JESUS</a:t>
              </a:r>
            </a:p>
          </p:txBody>
        </p:sp>
      </p:grpSp>
      <p:sp>
        <p:nvSpPr>
          <p:cNvPr id="4" name="TextBox 3">
            <a:extLst>
              <a:ext uri="{FF2B5EF4-FFF2-40B4-BE49-F238E27FC236}">
                <a16:creationId xmlns:a16="http://schemas.microsoft.com/office/drawing/2014/main" id="{058B70C5-88E7-4963-8199-5C703D5D101B}"/>
              </a:ext>
            </a:extLst>
          </p:cNvPr>
          <p:cNvSpPr txBox="1"/>
          <p:nvPr/>
        </p:nvSpPr>
        <p:spPr>
          <a:xfrm>
            <a:off x="759594" y="4668253"/>
            <a:ext cx="4741207" cy="52321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mj-lt"/>
                <a:ea typeface="+mj-ea"/>
                <a:cs typeface="+mj-cs"/>
                <a:sym typeface="Arial"/>
              </a:rPr>
              <a:t>Smorgasbord Approach</a:t>
            </a:r>
          </a:p>
        </p:txBody>
      </p:sp>
      <p:pic>
        <p:nvPicPr>
          <p:cNvPr id="6" name="Picture 5">
            <a:extLst>
              <a:ext uri="{FF2B5EF4-FFF2-40B4-BE49-F238E27FC236}">
                <a16:creationId xmlns:a16="http://schemas.microsoft.com/office/drawing/2014/main" id="{4F141044-1AAF-41BD-8888-FDB670EF8DA1}"/>
              </a:ext>
            </a:extLst>
          </p:cNvPr>
          <p:cNvPicPr>
            <a:picLocks noChangeAspect="1"/>
          </p:cNvPicPr>
          <p:nvPr/>
        </p:nvPicPr>
        <p:blipFill>
          <a:blip r:embed="rId8"/>
          <a:stretch>
            <a:fillRect/>
          </a:stretch>
        </p:blipFill>
        <p:spPr>
          <a:xfrm>
            <a:off x="774852" y="884393"/>
            <a:ext cx="4876800" cy="3771900"/>
          </a:xfrm>
          <a:prstGeom prst="rect">
            <a:avLst/>
          </a:prstGeom>
        </p:spPr>
      </p:pic>
    </p:spTree>
    <p:extLst>
      <p:ext uri="{BB962C8B-B14F-4D97-AF65-F5344CB8AC3E}">
        <p14:creationId xmlns:p14="http://schemas.microsoft.com/office/powerpoint/2010/main" val="302865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09AB14D-DF22-486B-AFCA-7FAE014484F8}"/>
              </a:ext>
            </a:extLst>
          </p:cNvPr>
          <p:cNvGrpSpPr/>
          <p:nvPr/>
        </p:nvGrpSpPr>
        <p:grpSpPr>
          <a:xfrm>
            <a:off x="4801963" y="3067526"/>
            <a:ext cx="7130495" cy="3295249"/>
            <a:chOff x="2974601" y="3067526"/>
            <a:chExt cx="7130495" cy="3295249"/>
          </a:xfrm>
        </p:grpSpPr>
        <p:sp>
          <p:nvSpPr>
            <p:cNvPr id="112" name="AUTHORITY"/>
            <p:cNvSpPr txBox="1"/>
            <p:nvPr/>
          </p:nvSpPr>
          <p:spPr>
            <a:xfrm>
              <a:off x="4368912" y="5418012"/>
              <a:ext cx="3568529" cy="6023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5E5E5E"/>
                  </a:solidFill>
                  <a:latin typeface="Lato Semibold"/>
                  <a:ea typeface="Lato Semibold"/>
                  <a:cs typeface="Lato Semibold"/>
                  <a:sym typeface="Lato Semibold"/>
                </a:defRPr>
              </a:lvl1pPr>
            </a:lstStyle>
            <a:p>
              <a:r>
                <a:rPr>
                  <a:latin typeface="+mj-lt"/>
                </a:rPr>
                <a:t>AUTHORITY</a:t>
              </a:r>
            </a:p>
          </p:txBody>
        </p:sp>
        <p:sp>
          <p:nvSpPr>
            <p:cNvPr id="114" name="UNDERSTANDING"/>
            <p:cNvSpPr txBox="1"/>
            <p:nvPr/>
          </p:nvSpPr>
          <p:spPr>
            <a:xfrm>
              <a:off x="7472429" y="4327763"/>
              <a:ext cx="2632667" cy="6993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4D4D4F"/>
                  </a:solidFill>
                  <a:latin typeface="Lato Semibold"/>
                  <a:ea typeface="Lato Semibold"/>
                  <a:cs typeface="Lato Semibold"/>
                  <a:sym typeface="Lato Semibold"/>
                </a:defRPr>
              </a:lvl1pPr>
            </a:lstStyle>
            <a:p>
              <a:r>
                <a:rPr b="1" dirty="0">
                  <a:latin typeface="+mj-lt"/>
                </a:rPr>
                <a:t>UNDERSTANDING</a:t>
              </a:r>
            </a:p>
          </p:txBody>
        </p:sp>
        <p:sp>
          <p:nvSpPr>
            <p:cNvPr id="25" name="Line">
              <a:extLst>
                <a:ext uri="{FF2B5EF4-FFF2-40B4-BE49-F238E27FC236}">
                  <a16:creationId xmlns:a16="http://schemas.microsoft.com/office/drawing/2014/main" id="{1228A403-0A37-49CA-8380-B19D89FF775B}"/>
                </a:ext>
              </a:extLst>
            </p:cNvPr>
            <p:cNvSpPr/>
            <p:nvPr/>
          </p:nvSpPr>
          <p:spPr>
            <a:xfrm>
              <a:off x="4463959" y="6064834"/>
              <a:ext cx="3153600" cy="1"/>
            </a:xfrm>
            <a:prstGeom prst="line">
              <a:avLst/>
            </a:prstGeom>
            <a:ln w="88900">
              <a:solidFill>
                <a:srgbClr val="A9A9A9"/>
              </a:solidFill>
              <a:miter lim="400000"/>
            </a:ln>
          </p:spPr>
          <p:txBody>
            <a:bodyPr lIns="27953" tIns="27953" rIns="27953" bIns="27953" anchor="ctr"/>
            <a:lstStyle/>
            <a:p>
              <a:pPr algn="ctr" defTabSz="584200">
                <a:defRPr>
                  <a:solidFill>
                    <a:srgbClr val="FFFFFF"/>
                  </a:solidFill>
                  <a:latin typeface="Helvetica Neue Medium"/>
                  <a:ea typeface="Helvetica Neue Medium"/>
                  <a:cs typeface="Helvetica Neue Medium"/>
                  <a:sym typeface="Helvetica Neue Medium"/>
                </a:defRPr>
              </a:pPr>
              <a:endParaRPr/>
            </a:p>
          </p:txBody>
        </p:sp>
        <p:grpSp>
          <p:nvGrpSpPr>
            <p:cNvPr id="26" name="Group">
              <a:extLst>
                <a:ext uri="{FF2B5EF4-FFF2-40B4-BE49-F238E27FC236}">
                  <a16:creationId xmlns:a16="http://schemas.microsoft.com/office/drawing/2014/main" id="{BC956862-9943-49C5-AF28-5790A66D9EDB}"/>
                </a:ext>
              </a:extLst>
            </p:cNvPr>
            <p:cNvGrpSpPr/>
            <p:nvPr/>
          </p:nvGrpSpPr>
          <p:grpSpPr>
            <a:xfrm>
              <a:off x="2974601" y="5684558"/>
              <a:ext cx="1435689" cy="606170"/>
              <a:chOff x="0" y="0"/>
              <a:chExt cx="1435687" cy="606169"/>
            </a:xfrm>
          </p:grpSpPr>
          <p:pic>
            <p:nvPicPr>
              <p:cNvPr id="27" name="Image" descr="Image">
                <a:extLst>
                  <a:ext uri="{FF2B5EF4-FFF2-40B4-BE49-F238E27FC236}">
                    <a16:creationId xmlns:a16="http://schemas.microsoft.com/office/drawing/2014/main" id="{6C506B76-547E-4F9E-9C01-F405F5F0F17B}"/>
                  </a:ext>
                </a:extLst>
              </p:cNvPr>
              <p:cNvPicPr>
                <a:picLocks noChangeAspect="1"/>
              </p:cNvPicPr>
              <p:nvPr/>
            </p:nvPicPr>
            <p:blipFill>
              <a:blip r:embed="rId2"/>
              <a:srcRect/>
              <a:stretch>
                <a:fillRect/>
              </a:stretch>
            </p:blipFill>
            <p:spPr>
              <a:xfrm>
                <a:off x="829518" y="0"/>
                <a:ext cx="606170" cy="606170"/>
              </a:xfrm>
              <a:prstGeom prst="rect">
                <a:avLst/>
              </a:prstGeom>
              <a:ln w="12700" cap="flat">
                <a:noFill/>
                <a:miter lim="400000"/>
              </a:ln>
              <a:effectLst/>
            </p:spPr>
          </p:pic>
          <p:sp>
            <p:nvSpPr>
              <p:cNvPr id="28" name="SPIRIT">
                <a:extLst>
                  <a:ext uri="{FF2B5EF4-FFF2-40B4-BE49-F238E27FC236}">
                    <a16:creationId xmlns:a16="http://schemas.microsoft.com/office/drawing/2014/main" id="{AD7414FC-99CD-43B2-B497-2955757F27ED}"/>
                  </a:ext>
                </a:extLst>
              </p:cNvPr>
              <p:cNvSpPr txBox="1"/>
              <p:nvPr/>
            </p:nvSpPr>
            <p:spPr>
              <a:xfrm>
                <a:off x="0" y="95943"/>
                <a:ext cx="926016" cy="3544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B4BB42"/>
                    </a:solidFill>
                    <a:latin typeface="League Spartan"/>
                    <a:ea typeface="League Spartan"/>
                    <a:cs typeface="League Spartan"/>
                    <a:sym typeface="League Spartan"/>
                  </a:defRPr>
                </a:lvl1pPr>
              </a:lstStyle>
              <a:p>
                <a:r>
                  <a:rPr b="1" dirty="0">
                    <a:latin typeface="+mj-lt"/>
                  </a:rPr>
                  <a:t>SPIRIT</a:t>
                </a:r>
              </a:p>
            </p:txBody>
          </p:sp>
        </p:grpSp>
        <p:grpSp>
          <p:nvGrpSpPr>
            <p:cNvPr id="29" name="Group">
              <a:extLst>
                <a:ext uri="{FF2B5EF4-FFF2-40B4-BE49-F238E27FC236}">
                  <a16:creationId xmlns:a16="http://schemas.microsoft.com/office/drawing/2014/main" id="{04904D77-028E-47EA-8FB7-5FD5199FE464}"/>
                </a:ext>
              </a:extLst>
            </p:cNvPr>
            <p:cNvGrpSpPr/>
            <p:nvPr/>
          </p:nvGrpSpPr>
          <p:grpSpPr>
            <a:xfrm>
              <a:off x="7706954" y="5624001"/>
              <a:ext cx="1510445" cy="738774"/>
              <a:chOff x="0" y="0"/>
              <a:chExt cx="1510444" cy="738772"/>
            </a:xfrm>
          </p:grpSpPr>
          <p:sp>
            <p:nvSpPr>
              <p:cNvPr id="30" name="BIBLE">
                <a:extLst>
                  <a:ext uri="{FF2B5EF4-FFF2-40B4-BE49-F238E27FC236}">
                    <a16:creationId xmlns:a16="http://schemas.microsoft.com/office/drawing/2014/main" id="{935311C6-56E7-4DA2-AD0D-0F8F7C087654}"/>
                  </a:ext>
                </a:extLst>
              </p:cNvPr>
              <p:cNvSpPr txBox="1"/>
              <p:nvPr/>
            </p:nvSpPr>
            <p:spPr>
              <a:xfrm>
                <a:off x="660257" y="162759"/>
                <a:ext cx="850188" cy="3656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D4D4F"/>
                    </a:solidFill>
                    <a:latin typeface="League Spartan"/>
                    <a:ea typeface="League Spartan"/>
                    <a:cs typeface="League Spartan"/>
                    <a:sym typeface="League Spartan"/>
                  </a:defRPr>
                </a:lvl1pPr>
              </a:lstStyle>
              <a:p>
                <a:r>
                  <a:rPr b="1" dirty="0">
                    <a:latin typeface="+mj-lt"/>
                  </a:rPr>
                  <a:t>BIBLE</a:t>
                </a:r>
              </a:p>
            </p:txBody>
          </p:sp>
          <p:pic>
            <p:nvPicPr>
              <p:cNvPr id="31" name="Image" descr="Image">
                <a:extLst>
                  <a:ext uri="{FF2B5EF4-FFF2-40B4-BE49-F238E27FC236}">
                    <a16:creationId xmlns:a16="http://schemas.microsoft.com/office/drawing/2014/main" id="{BAC60D0F-7F9D-4C36-9459-FDAAC5284EC9}"/>
                  </a:ext>
                </a:extLst>
              </p:cNvPr>
              <p:cNvPicPr>
                <a:picLocks noChangeAspect="1"/>
              </p:cNvPicPr>
              <p:nvPr/>
            </p:nvPicPr>
            <p:blipFill>
              <a:blip r:embed="rId3"/>
              <a:srcRect/>
              <a:stretch>
                <a:fillRect/>
              </a:stretch>
            </p:blipFill>
            <p:spPr>
              <a:xfrm>
                <a:off x="0" y="0"/>
                <a:ext cx="738773" cy="738773"/>
              </a:xfrm>
              <a:prstGeom prst="rect">
                <a:avLst/>
              </a:prstGeom>
              <a:ln w="12700" cap="flat">
                <a:noFill/>
                <a:miter lim="400000"/>
              </a:ln>
              <a:effectLst/>
            </p:spPr>
          </p:pic>
        </p:grpSp>
        <p:grpSp>
          <p:nvGrpSpPr>
            <p:cNvPr id="32" name="Group">
              <a:extLst>
                <a:ext uri="{FF2B5EF4-FFF2-40B4-BE49-F238E27FC236}">
                  <a16:creationId xmlns:a16="http://schemas.microsoft.com/office/drawing/2014/main" id="{1B960EF7-7BBC-4F96-8745-3CC490380C71}"/>
                </a:ext>
              </a:extLst>
            </p:cNvPr>
            <p:cNvGrpSpPr/>
            <p:nvPr/>
          </p:nvGrpSpPr>
          <p:grpSpPr>
            <a:xfrm>
              <a:off x="5235502" y="3067526"/>
              <a:ext cx="1835349" cy="851606"/>
              <a:chOff x="0" y="0"/>
              <a:chExt cx="1835347" cy="851605"/>
            </a:xfrm>
          </p:grpSpPr>
          <p:sp>
            <p:nvSpPr>
              <p:cNvPr id="33" name="COMMUNITY">
                <a:extLst>
                  <a:ext uri="{FF2B5EF4-FFF2-40B4-BE49-F238E27FC236}">
                    <a16:creationId xmlns:a16="http://schemas.microsoft.com/office/drawing/2014/main" id="{4F286843-902B-4F24-948A-987069A3CFB9}"/>
                  </a:ext>
                </a:extLst>
              </p:cNvPr>
              <p:cNvSpPr txBox="1"/>
              <p:nvPr/>
            </p:nvSpPr>
            <p:spPr>
              <a:xfrm>
                <a:off x="0" y="509714"/>
                <a:ext cx="1835348" cy="3418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9A2DE"/>
                    </a:solidFill>
                    <a:latin typeface="League Spartan"/>
                    <a:ea typeface="League Spartan"/>
                    <a:cs typeface="League Spartan"/>
                    <a:sym typeface="League Spartan"/>
                  </a:defRPr>
                </a:lvl1pPr>
              </a:lstStyle>
              <a:p>
                <a:r>
                  <a:rPr b="1" dirty="0">
                    <a:latin typeface="+mj-lt"/>
                  </a:rPr>
                  <a:t>COMMUNITY</a:t>
                </a:r>
              </a:p>
            </p:txBody>
          </p:sp>
          <p:grpSp>
            <p:nvGrpSpPr>
              <p:cNvPr id="34" name="Group">
                <a:extLst>
                  <a:ext uri="{FF2B5EF4-FFF2-40B4-BE49-F238E27FC236}">
                    <a16:creationId xmlns:a16="http://schemas.microsoft.com/office/drawing/2014/main" id="{99C2139A-CC3D-45A5-B25D-8E0D819974CA}"/>
                  </a:ext>
                </a:extLst>
              </p:cNvPr>
              <p:cNvGrpSpPr/>
              <p:nvPr/>
            </p:nvGrpSpPr>
            <p:grpSpPr>
              <a:xfrm>
                <a:off x="592985" y="0"/>
                <a:ext cx="644249" cy="509715"/>
                <a:chOff x="0" y="0"/>
                <a:chExt cx="644248" cy="509714"/>
              </a:xfrm>
            </p:grpSpPr>
            <p:pic>
              <p:nvPicPr>
                <p:cNvPr id="35" name="Image" descr="Image">
                  <a:extLst>
                    <a:ext uri="{FF2B5EF4-FFF2-40B4-BE49-F238E27FC236}">
                      <a16:creationId xmlns:a16="http://schemas.microsoft.com/office/drawing/2014/main" id="{1053B20D-6A78-4BA8-893D-35B4AFFD5A2D}"/>
                    </a:ext>
                  </a:extLst>
                </p:cNvPr>
                <p:cNvPicPr>
                  <a:picLocks noChangeAspect="1"/>
                </p:cNvPicPr>
                <p:nvPr/>
              </p:nvPicPr>
              <p:blipFill>
                <a:blip r:embed="rId4"/>
                <a:stretch>
                  <a:fillRect/>
                </a:stretch>
              </p:blipFill>
              <p:spPr>
                <a:xfrm>
                  <a:off x="0" y="0"/>
                  <a:ext cx="509715" cy="509715"/>
                </a:xfrm>
                <a:prstGeom prst="rect">
                  <a:avLst/>
                </a:prstGeom>
                <a:ln w="12700" cap="flat">
                  <a:noFill/>
                  <a:miter lim="400000"/>
                </a:ln>
                <a:effectLst/>
              </p:spPr>
            </p:pic>
            <p:pic>
              <p:nvPicPr>
                <p:cNvPr id="36" name="Image" descr="Image">
                  <a:extLst>
                    <a:ext uri="{FF2B5EF4-FFF2-40B4-BE49-F238E27FC236}">
                      <a16:creationId xmlns:a16="http://schemas.microsoft.com/office/drawing/2014/main" id="{3CE774DA-CF23-404F-A50E-3AC90E89817A}"/>
                    </a:ext>
                  </a:extLst>
                </p:cNvPr>
                <p:cNvPicPr>
                  <a:picLocks noChangeAspect="1"/>
                </p:cNvPicPr>
                <p:nvPr/>
              </p:nvPicPr>
              <p:blipFill>
                <a:blip r:embed="rId4"/>
                <a:stretch>
                  <a:fillRect/>
                </a:stretch>
              </p:blipFill>
              <p:spPr>
                <a:xfrm>
                  <a:off x="134533" y="0"/>
                  <a:ext cx="509716" cy="509715"/>
                </a:xfrm>
                <a:prstGeom prst="rect">
                  <a:avLst/>
                </a:prstGeom>
                <a:ln w="12700" cap="flat">
                  <a:noFill/>
                  <a:miter lim="400000"/>
                </a:ln>
                <a:effectLst/>
              </p:spPr>
            </p:pic>
          </p:grpSp>
        </p:grpSp>
        <p:sp>
          <p:nvSpPr>
            <p:cNvPr id="37" name="Line">
              <a:extLst>
                <a:ext uri="{FF2B5EF4-FFF2-40B4-BE49-F238E27FC236}">
                  <a16:creationId xmlns:a16="http://schemas.microsoft.com/office/drawing/2014/main" id="{9ADF5219-7172-4772-8D04-11C9340EDD89}"/>
                </a:ext>
              </a:extLst>
            </p:cNvPr>
            <p:cNvSpPr/>
            <p:nvPr/>
          </p:nvSpPr>
          <p:spPr>
            <a:xfrm flipV="1">
              <a:off x="4285194" y="3983076"/>
              <a:ext cx="1575450" cy="1724687"/>
            </a:xfrm>
            <a:prstGeom prst="line">
              <a:avLst/>
            </a:prstGeom>
            <a:ln w="88900">
              <a:solidFill>
                <a:srgbClr val="B4BB42"/>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sp>
          <p:nvSpPr>
            <p:cNvPr id="38" name="Line">
              <a:extLst>
                <a:ext uri="{FF2B5EF4-FFF2-40B4-BE49-F238E27FC236}">
                  <a16:creationId xmlns:a16="http://schemas.microsoft.com/office/drawing/2014/main" id="{69546540-B4CF-48F0-8E6E-935C874B8BDB}"/>
                </a:ext>
              </a:extLst>
            </p:cNvPr>
            <p:cNvSpPr/>
            <p:nvPr/>
          </p:nvSpPr>
          <p:spPr>
            <a:xfrm flipH="1" flipV="1">
              <a:off x="6401291" y="3983076"/>
              <a:ext cx="1575450" cy="1724687"/>
            </a:xfrm>
            <a:prstGeom prst="line">
              <a:avLst/>
            </a:prstGeom>
            <a:ln w="88900">
              <a:solidFill>
                <a:srgbClr val="4D4D4F"/>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grpSp>
      <p:grpSp>
        <p:nvGrpSpPr>
          <p:cNvPr id="2" name="Group 1">
            <a:extLst>
              <a:ext uri="{FF2B5EF4-FFF2-40B4-BE49-F238E27FC236}">
                <a16:creationId xmlns:a16="http://schemas.microsoft.com/office/drawing/2014/main" id="{9CBF1504-8191-4CA7-9091-68C1BE8D0603}"/>
              </a:ext>
            </a:extLst>
          </p:cNvPr>
          <p:cNvGrpSpPr/>
          <p:nvPr/>
        </p:nvGrpSpPr>
        <p:grpSpPr>
          <a:xfrm>
            <a:off x="6023269" y="611067"/>
            <a:ext cx="3774877" cy="2248706"/>
            <a:chOff x="4265738" y="624382"/>
            <a:chExt cx="3774877" cy="2248706"/>
          </a:xfrm>
        </p:grpSpPr>
        <p:pic>
          <p:nvPicPr>
            <p:cNvPr id="39" name="Image" descr="Image">
              <a:extLst>
                <a:ext uri="{FF2B5EF4-FFF2-40B4-BE49-F238E27FC236}">
                  <a16:creationId xmlns:a16="http://schemas.microsoft.com/office/drawing/2014/main" id="{64961A96-8B7D-4022-84BE-104A20686532}"/>
                </a:ext>
              </a:extLst>
            </p:cNvPr>
            <p:cNvPicPr>
              <a:picLocks noChangeAspect="1"/>
            </p:cNvPicPr>
            <p:nvPr/>
          </p:nvPicPr>
          <p:blipFill>
            <a:blip r:embed="rId5"/>
            <a:srcRect t="9816" b="72868"/>
            <a:stretch>
              <a:fillRect/>
            </a:stretch>
          </p:blipFill>
          <p:spPr>
            <a:xfrm>
              <a:off x="4294313" y="1131373"/>
              <a:ext cx="3737814" cy="647196"/>
            </a:xfrm>
            <a:prstGeom prst="rect">
              <a:avLst/>
            </a:prstGeom>
            <a:ln w="12700">
              <a:miter lim="400000"/>
            </a:ln>
          </p:spPr>
        </p:pic>
        <p:pic>
          <p:nvPicPr>
            <p:cNvPr id="40" name="Image" descr="Image">
              <a:extLst>
                <a:ext uri="{FF2B5EF4-FFF2-40B4-BE49-F238E27FC236}">
                  <a16:creationId xmlns:a16="http://schemas.microsoft.com/office/drawing/2014/main" id="{902D9508-0A82-4F6C-BA28-995B208FF2AB}"/>
                </a:ext>
              </a:extLst>
            </p:cNvPr>
            <p:cNvPicPr>
              <a:picLocks noChangeAspect="1"/>
            </p:cNvPicPr>
            <p:nvPr/>
          </p:nvPicPr>
          <p:blipFill>
            <a:blip r:embed="rId6"/>
            <a:srcRect t="42714" b="42714"/>
            <a:stretch>
              <a:fillRect/>
            </a:stretch>
          </p:blipFill>
          <p:spPr>
            <a:xfrm>
              <a:off x="4274302" y="2106881"/>
              <a:ext cx="3766313" cy="548827"/>
            </a:xfrm>
            <a:prstGeom prst="rect">
              <a:avLst/>
            </a:prstGeom>
            <a:ln w="12700">
              <a:miter lim="400000"/>
            </a:ln>
          </p:spPr>
        </p:pic>
        <p:pic>
          <p:nvPicPr>
            <p:cNvPr id="41" name="Image" descr="Image">
              <a:extLst>
                <a:ext uri="{FF2B5EF4-FFF2-40B4-BE49-F238E27FC236}">
                  <a16:creationId xmlns:a16="http://schemas.microsoft.com/office/drawing/2014/main" id="{B597DBE8-74B6-479B-A73B-B71D7848C5AC}"/>
                </a:ext>
              </a:extLst>
            </p:cNvPr>
            <p:cNvPicPr>
              <a:picLocks noChangeAspect="1"/>
            </p:cNvPicPr>
            <p:nvPr/>
          </p:nvPicPr>
          <p:blipFill>
            <a:blip r:embed="rId7"/>
            <a:srcRect l="13617" t="27430" r="13616" b="57655"/>
            <a:stretch>
              <a:fillRect/>
            </a:stretch>
          </p:blipFill>
          <p:spPr>
            <a:xfrm>
              <a:off x="4782818" y="1702482"/>
              <a:ext cx="2802469" cy="574402"/>
            </a:xfrm>
            <a:prstGeom prst="rect">
              <a:avLst/>
            </a:prstGeom>
            <a:ln w="12700">
              <a:miter lim="400000"/>
            </a:ln>
          </p:spPr>
        </p:pic>
        <p:pic>
          <p:nvPicPr>
            <p:cNvPr id="42" name="Image" descr="Image">
              <a:extLst>
                <a:ext uri="{FF2B5EF4-FFF2-40B4-BE49-F238E27FC236}">
                  <a16:creationId xmlns:a16="http://schemas.microsoft.com/office/drawing/2014/main" id="{39CB1A75-702A-42E7-A44C-85D29E08F718}"/>
                </a:ext>
              </a:extLst>
            </p:cNvPr>
            <p:cNvPicPr>
              <a:picLocks noChangeAspect="1"/>
            </p:cNvPicPr>
            <p:nvPr/>
          </p:nvPicPr>
          <p:blipFill>
            <a:blip r:embed="rId5"/>
            <a:srcRect t="57738" b="31939"/>
            <a:stretch>
              <a:fillRect/>
            </a:stretch>
          </p:blipFill>
          <p:spPr>
            <a:xfrm>
              <a:off x="4265738" y="2484317"/>
              <a:ext cx="3766313" cy="388771"/>
            </a:xfrm>
            <a:prstGeom prst="rect">
              <a:avLst/>
            </a:prstGeom>
            <a:ln w="12700">
              <a:miter lim="400000"/>
            </a:ln>
          </p:spPr>
        </p:pic>
        <p:sp>
          <p:nvSpPr>
            <p:cNvPr id="43" name="FOLLOWING JESUS">
              <a:extLst>
                <a:ext uri="{FF2B5EF4-FFF2-40B4-BE49-F238E27FC236}">
                  <a16:creationId xmlns:a16="http://schemas.microsoft.com/office/drawing/2014/main" id="{BD054BF7-59E2-43F5-ACDA-2F57AAB8E6DC}"/>
                </a:ext>
              </a:extLst>
            </p:cNvPr>
            <p:cNvSpPr txBox="1"/>
            <p:nvPr/>
          </p:nvSpPr>
          <p:spPr>
            <a:xfrm>
              <a:off x="4985165" y="624382"/>
              <a:ext cx="2336023" cy="3418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49A2DE"/>
                  </a:solidFill>
                  <a:latin typeface="League Spartan"/>
                  <a:ea typeface="League Spartan"/>
                  <a:cs typeface="League Spartan"/>
                  <a:sym typeface="League Spartan"/>
                </a:defRPr>
              </a:lvl1pPr>
            </a:lstStyle>
            <a:p>
              <a:r>
                <a:rPr b="1" dirty="0">
                  <a:latin typeface="+mj-lt"/>
                </a:rPr>
                <a:t>FOLLOWING JESUS</a:t>
              </a:r>
            </a:p>
          </p:txBody>
        </p:sp>
      </p:grpSp>
      <p:pic>
        <p:nvPicPr>
          <p:cNvPr id="1026" name="Picture 2" descr="Image result for building block blueprint">
            <a:extLst>
              <a:ext uri="{FF2B5EF4-FFF2-40B4-BE49-F238E27FC236}">
                <a16:creationId xmlns:a16="http://schemas.microsoft.com/office/drawing/2014/main" id="{DC4E2E92-FDD9-4D27-9412-8C755A7303C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9594" y="1491916"/>
            <a:ext cx="4741207" cy="34868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58B70C5-88E7-4963-8199-5C703D5D101B}"/>
              </a:ext>
            </a:extLst>
          </p:cNvPr>
          <p:cNvSpPr txBox="1"/>
          <p:nvPr/>
        </p:nvSpPr>
        <p:spPr>
          <a:xfrm>
            <a:off x="759594" y="4668253"/>
            <a:ext cx="4741207" cy="52321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mj-lt"/>
                <a:ea typeface="+mj-ea"/>
                <a:cs typeface="+mj-cs"/>
                <a:sym typeface="Arial"/>
              </a:rPr>
              <a:t>Building Block Approach</a:t>
            </a:r>
          </a:p>
        </p:txBody>
      </p:sp>
    </p:spTree>
    <p:extLst>
      <p:ext uri="{BB962C8B-B14F-4D97-AF65-F5344CB8AC3E}">
        <p14:creationId xmlns:p14="http://schemas.microsoft.com/office/powerpoint/2010/main" val="27030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09AB14D-DF22-486B-AFCA-7FAE014484F8}"/>
              </a:ext>
            </a:extLst>
          </p:cNvPr>
          <p:cNvGrpSpPr/>
          <p:nvPr/>
        </p:nvGrpSpPr>
        <p:grpSpPr>
          <a:xfrm>
            <a:off x="4801963" y="3067526"/>
            <a:ext cx="7130495" cy="3295249"/>
            <a:chOff x="2974601" y="3067526"/>
            <a:chExt cx="7130495" cy="3295249"/>
          </a:xfrm>
        </p:grpSpPr>
        <p:sp>
          <p:nvSpPr>
            <p:cNvPr id="112" name="AUTHORITY"/>
            <p:cNvSpPr txBox="1"/>
            <p:nvPr/>
          </p:nvSpPr>
          <p:spPr>
            <a:xfrm>
              <a:off x="4368912" y="5418012"/>
              <a:ext cx="3568529" cy="6023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5E5E5E"/>
                  </a:solidFill>
                  <a:latin typeface="Lato Semibold"/>
                  <a:ea typeface="Lato Semibold"/>
                  <a:cs typeface="Lato Semibold"/>
                  <a:sym typeface="Lato Semibold"/>
                </a:defRPr>
              </a:lvl1pPr>
            </a:lstStyle>
            <a:p>
              <a:r>
                <a:rPr>
                  <a:latin typeface="+mj-lt"/>
                </a:rPr>
                <a:t>AUTHORITY</a:t>
              </a:r>
            </a:p>
          </p:txBody>
        </p:sp>
        <p:sp>
          <p:nvSpPr>
            <p:cNvPr id="114" name="UNDERSTANDING"/>
            <p:cNvSpPr txBox="1"/>
            <p:nvPr/>
          </p:nvSpPr>
          <p:spPr>
            <a:xfrm>
              <a:off x="7472429" y="4327763"/>
              <a:ext cx="2632667" cy="6993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4D4D4F"/>
                  </a:solidFill>
                  <a:latin typeface="Lato Semibold"/>
                  <a:ea typeface="Lato Semibold"/>
                  <a:cs typeface="Lato Semibold"/>
                  <a:sym typeface="Lato Semibold"/>
                </a:defRPr>
              </a:lvl1pPr>
            </a:lstStyle>
            <a:p>
              <a:r>
                <a:rPr b="1" dirty="0">
                  <a:latin typeface="+mj-lt"/>
                </a:rPr>
                <a:t>UNDERSTANDING</a:t>
              </a:r>
            </a:p>
          </p:txBody>
        </p:sp>
        <p:sp>
          <p:nvSpPr>
            <p:cNvPr id="25" name="Line">
              <a:extLst>
                <a:ext uri="{FF2B5EF4-FFF2-40B4-BE49-F238E27FC236}">
                  <a16:creationId xmlns:a16="http://schemas.microsoft.com/office/drawing/2014/main" id="{1228A403-0A37-49CA-8380-B19D89FF775B}"/>
                </a:ext>
              </a:extLst>
            </p:cNvPr>
            <p:cNvSpPr/>
            <p:nvPr/>
          </p:nvSpPr>
          <p:spPr>
            <a:xfrm>
              <a:off x="4463959" y="6064834"/>
              <a:ext cx="3153600" cy="1"/>
            </a:xfrm>
            <a:prstGeom prst="line">
              <a:avLst/>
            </a:prstGeom>
            <a:ln w="88900">
              <a:solidFill>
                <a:srgbClr val="A9A9A9"/>
              </a:solidFill>
              <a:miter lim="400000"/>
            </a:ln>
          </p:spPr>
          <p:txBody>
            <a:bodyPr lIns="27953" tIns="27953" rIns="27953" bIns="27953" anchor="ctr"/>
            <a:lstStyle/>
            <a:p>
              <a:pPr algn="ctr" defTabSz="584200">
                <a:defRPr>
                  <a:solidFill>
                    <a:srgbClr val="FFFFFF"/>
                  </a:solidFill>
                  <a:latin typeface="Helvetica Neue Medium"/>
                  <a:ea typeface="Helvetica Neue Medium"/>
                  <a:cs typeface="Helvetica Neue Medium"/>
                  <a:sym typeface="Helvetica Neue Medium"/>
                </a:defRPr>
              </a:pPr>
              <a:endParaRPr/>
            </a:p>
          </p:txBody>
        </p:sp>
        <p:grpSp>
          <p:nvGrpSpPr>
            <p:cNvPr id="26" name="Group">
              <a:extLst>
                <a:ext uri="{FF2B5EF4-FFF2-40B4-BE49-F238E27FC236}">
                  <a16:creationId xmlns:a16="http://schemas.microsoft.com/office/drawing/2014/main" id="{BC956862-9943-49C5-AF28-5790A66D9EDB}"/>
                </a:ext>
              </a:extLst>
            </p:cNvPr>
            <p:cNvGrpSpPr/>
            <p:nvPr/>
          </p:nvGrpSpPr>
          <p:grpSpPr>
            <a:xfrm>
              <a:off x="2974601" y="5684558"/>
              <a:ext cx="1435689" cy="606170"/>
              <a:chOff x="0" y="0"/>
              <a:chExt cx="1435687" cy="606169"/>
            </a:xfrm>
          </p:grpSpPr>
          <p:pic>
            <p:nvPicPr>
              <p:cNvPr id="27" name="Image" descr="Image">
                <a:extLst>
                  <a:ext uri="{FF2B5EF4-FFF2-40B4-BE49-F238E27FC236}">
                    <a16:creationId xmlns:a16="http://schemas.microsoft.com/office/drawing/2014/main" id="{6C506B76-547E-4F9E-9C01-F405F5F0F17B}"/>
                  </a:ext>
                </a:extLst>
              </p:cNvPr>
              <p:cNvPicPr>
                <a:picLocks noChangeAspect="1"/>
              </p:cNvPicPr>
              <p:nvPr/>
            </p:nvPicPr>
            <p:blipFill>
              <a:blip r:embed="rId2"/>
              <a:srcRect/>
              <a:stretch>
                <a:fillRect/>
              </a:stretch>
            </p:blipFill>
            <p:spPr>
              <a:xfrm>
                <a:off x="829518" y="0"/>
                <a:ext cx="606170" cy="606170"/>
              </a:xfrm>
              <a:prstGeom prst="rect">
                <a:avLst/>
              </a:prstGeom>
              <a:ln w="12700" cap="flat">
                <a:noFill/>
                <a:miter lim="400000"/>
              </a:ln>
              <a:effectLst/>
            </p:spPr>
          </p:pic>
          <p:sp>
            <p:nvSpPr>
              <p:cNvPr id="28" name="SPIRIT">
                <a:extLst>
                  <a:ext uri="{FF2B5EF4-FFF2-40B4-BE49-F238E27FC236}">
                    <a16:creationId xmlns:a16="http://schemas.microsoft.com/office/drawing/2014/main" id="{AD7414FC-99CD-43B2-B497-2955757F27ED}"/>
                  </a:ext>
                </a:extLst>
              </p:cNvPr>
              <p:cNvSpPr txBox="1"/>
              <p:nvPr/>
            </p:nvSpPr>
            <p:spPr>
              <a:xfrm>
                <a:off x="0" y="95943"/>
                <a:ext cx="926016" cy="3544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B4BB42"/>
                    </a:solidFill>
                    <a:latin typeface="League Spartan"/>
                    <a:ea typeface="League Spartan"/>
                    <a:cs typeface="League Spartan"/>
                    <a:sym typeface="League Spartan"/>
                  </a:defRPr>
                </a:lvl1pPr>
              </a:lstStyle>
              <a:p>
                <a:r>
                  <a:rPr b="1" dirty="0">
                    <a:latin typeface="+mj-lt"/>
                  </a:rPr>
                  <a:t>SPIRIT</a:t>
                </a:r>
              </a:p>
            </p:txBody>
          </p:sp>
        </p:grpSp>
        <p:grpSp>
          <p:nvGrpSpPr>
            <p:cNvPr id="29" name="Group">
              <a:extLst>
                <a:ext uri="{FF2B5EF4-FFF2-40B4-BE49-F238E27FC236}">
                  <a16:creationId xmlns:a16="http://schemas.microsoft.com/office/drawing/2014/main" id="{04904D77-028E-47EA-8FB7-5FD5199FE464}"/>
                </a:ext>
              </a:extLst>
            </p:cNvPr>
            <p:cNvGrpSpPr/>
            <p:nvPr/>
          </p:nvGrpSpPr>
          <p:grpSpPr>
            <a:xfrm>
              <a:off x="7706954" y="5624001"/>
              <a:ext cx="1510445" cy="738774"/>
              <a:chOff x="0" y="0"/>
              <a:chExt cx="1510444" cy="738772"/>
            </a:xfrm>
          </p:grpSpPr>
          <p:sp>
            <p:nvSpPr>
              <p:cNvPr id="30" name="BIBLE">
                <a:extLst>
                  <a:ext uri="{FF2B5EF4-FFF2-40B4-BE49-F238E27FC236}">
                    <a16:creationId xmlns:a16="http://schemas.microsoft.com/office/drawing/2014/main" id="{935311C6-56E7-4DA2-AD0D-0F8F7C087654}"/>
                  </a:ext>
                </a:extLst>
              </p:cNvPr>
              <p:cNvSpPr txBox="1"/>
              <p:nvPr/>
            </p:nvSpPr>
            <p:spPr>
              <a:xfrm>
                <a:off x="660257" y="162759"/>
                <a:ext cx="850188" cy="3656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D4D4F"/>
                    </a:solidFill>
                    <a:latin typeface="League Spartan"/>
                    <a:ea typeface="League Spartan"/>
                    <a:cs typeface="League Spartan"/>
                    <a:sym typeface="League Spartan"/>
                  </a:defRPr>
                </a:lvl1pPr>
              </a:lstStyle>
              <a:p>
                <a:r>
                  <a:rPr b="1" dirty="0">
                    <a:latin typeface="+mj-lt"/>
                  </a:rPr>
                  <a:t>BIBLE</a:t>
                </a:r>
              </a:p>
            </p:txBody>
          </p:sp>
          <p:pic>
            <p:nvPicPr>
              <p:cNvPr id="31" name="Image" descr="Image">
                <a:extLst>
                  <a:ext uri="{FF2B5EF4-FFF2-40B4-BE49-F238E27FC236}">
                    <a16:creationId xmlns:a16="http://schemas.microsoft.com/office/drawing/2014/main" id="{BAC60D0F-7F9D-4C36-9459-FDAAC5284EC9}"/>
                  </a:ext>
                </a:extLst>
              </p:cNvPr>
              <p:cNvPicPr>
                <a:picLocks noChangeAspect="1"/>
              </p:cNvPicPr>
              <p:nvPr/>
            </p:nvPicPr>
            <p:blipFill>
              <a:blip r:embed="rId3"/>
              <a:srcRect/>
              <a:stretch>
                <a:fillRect/>
              </a:stretch>
            </p:blipFill>
            <p:spPr>
              <a:xfrm>
                <a:off x="0" y="0"/>
                <a:ext cx="738773" cy="738773"/>
              </a:xfrm>
              <a:prstGeom prst="rect">
                <a:avLst/>
              </a:prstGeom>
              <a:ln w="12700" cap="flat">
                <a:noFill/>
                <a:miter lim="400000"/>
              </a:ln>
              <a:effectLst/>
            </p:spPr>
          </p:pic>
        </p:grpSp>
        <p:grpSp>
          <p:nvGrpSpPr>
            <p:cNvPr id="32" name="Group">
              <a:extLst>
                <a:ext uri="{FF2B5EF4-FFF2-40B4-BE49-F238E27FC236}">
                  <a16:creationId xmlns:a16="http://schemas.microsoft.com/office/drawing/2014/main" id="{1B960EF7-7BBC-4F96-8745-3CC490380C71}"/>
                </a:ext>
              </a:extLst>
            </p:cNvPr>
            <p:cNvGrpSpPr/>
            <p:nvPr/>
          </p:nvGrpSpPr>
          <p:grpSpPr>
            <a:xfrm>
              <a:off x="5235502" y="3067526"/>
              <a:ext cx="1835349" cy="851606"/>
              <a:chOff x="0" y="0"/>
              <a:chExt cx="1835347" cy="851605"/>
            </a:xfrm>
          </p:grpSpPr>
          <p:sp>
            <p:nvSpPr>
              <p:cNvPr id="33" name="COMMUNITY">
                <a:extLst>
                  <a:ext uri="{FF2B5EF4-FFF2-40B4-BE49-F238E27FC236}">
                    <a16:creationId xmlns:a16="http://schemas.microsoft.com/office/drawing/2014/main" id="{4F286843-902B-4F24-948A-987069A3CFB9}"/>
                  </a:ext>
                </a:extLst>
              </p:cNvPr>
              <p:cNvSpPr txBox="1"/>
              <p:nvPr/>
            </p:nvSpPr>
            <p:spPr>
              <a:xfrm>
                <a:off x="0" y="509714"/>
                <a:ext cx="1835348" cy="3418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9A2DE"/>
                    </a:solidFill>
                    <a:latin typeface="League Spartan"/>
                    <a:ea typeface="League Spartan"/>
                    <a:cs typeface="League Spartan"/>
                    <a:sym typeface="League Spartan"/>
                  </a:defRPr>
                </a:lvl1pPr>
              </a:lstStyle>
              <a:p>
                <a:r>
                  <a:rPr b="1" dirty="0">
                    <a:latin typeface="+mj-lt"/>
                  </a:rPr>
                  <a:t>COMMUNITY</a:t>
                </a:r>
              </a:p>
            </p:txBody>
          </p:sp>
          <p:grpSp>
            <p:nvGrpSpPr>
              <p:cNvPr id="34" name="Group">
                <a:extLst>
                  <a:ext uri="{FF2B5EF4-FFF2-40B4-BE49-F238E27FC236}">
                    <a16:creationId xmlns:a16="http://schemas.microsoft.com/office/drawing/2014/main" id="{99C2139A-CC3D-45A5-B25D-8E0D819974CA}"/>
                  </a:ext>
                </a:extLst>
              </p:cNvPr>
              <p:cNvGrpSpPr/>
              <p:nvPr/>
            </p:nvGrpSpPr>
            <p:grpSpPr>
              <a:xfrm>
                <a:off x="592985" y="0"/>
                <a:ext cx="644249" cy="509715"/>
                <a:chOff x="0" y="0"/>
                <a:chExt cx="644248" cy="509714"/>
              </a:xfrm>
            </p:grpSpPr>
            <p:pic>
              <p:nvPicPr>
                <p:cNvPr id="35" name="Image" descr="Image">
                  <a:extLst>
                    <a:ext uri="{FF2B5EF4-FFF2-40B4-BE49-F238E27FC236}">
                      <a16:creationId xmlns:a16="http://schemas.microsoft.com/office/drawing/2014/main" id="{1053B20D-6A78-4BA8-893D-35B4AFFD5A2D}"/>
                    </a:ext>
                  </a:extLst>
                </p:cNvPr>
                <p:cNvPicPr>
                  <a:picLocks noChangeAspect="1"/>
                </p:cNvPicPr>
                <p:nvPr/>
              </p:nvPicPr>
              <p:blipFill>
                <a:blip r:embed="rId4"/>
                <a:stretch>
                  <a:fillRect/>
                </a:stretch>
              </p:blipFill>
              <p:spPr>
                <a:xfrm>
                  <a:off x="0" y="0"/>
                  <a:ext cx="509715" cy="509715"/>
                </a:xfrm>
                <a:prstGeom prst="rect">
                  <a:avLst/>
                </a:prstGeom>
                <a:ln w="12700" cap="flat">
                  <a:noFill/>
                  <a:miter lim="400000"/>
                </a:ln>
                <a:effectLst/>
              </p:spPr>
            </p:pic>
            <p:pic>
              <p:nvPicPr>
                <p:cNvPr id="36" name="Image" descr="Image">
                  <a:extLst>
                    <a:ext uri="{FF2B5EF4-FFF2-40B4-BE49-F238E27FC236}">
                      <a16:creationId xmlns:a16="http://schemas.microsoft.com/office/drawing/2014/main" id="{3CE774DA-CF23-404F-A50E-3AC90E89817A}"/>
                    </a:ext>
                  </a:extLst>
                </p:cNvPr>
                <p:cNvPicPr>
                  <a:picLocks noChangeAspect="1"/>
                </p:cNvPicPr>
                <p:nvPr/>
              </p:nvPicPr>
              <p:blipFill>
                <a:blip r:embed="rId4"/>
                <a:stretch>
                  <a:fillRect/>
                </a:stretch>
              </p:blipFill>
              <p:spPr>
                <a:xfrm>
                  <a:off x="134533" y="0"/>
                  <a:ext cx="509716" cy="509715"/>
                </a:xfrm>
                <a:prstGeom prst="rect">
                  <a:avLst/>
                </a:prstGeom>
                <a:ln w="12700" cap="flat">
                  <a:noFill/>
                  <a:miter lim="400000"/>
                </a:ln>
                <a:effectLst/>
              </p:spPr>
            </p:pic>
          </p:grpSp>
        </p:grpSp>
        <p:sp>
          <p:nvSpPr>
            <p:cNvPr id="37" name="Line">
              <a:extLst>
                <a:ext uri="{FF2B5EF4-FFF2-40B4-BE49-F238E27FC236}">
                  <a16:creationId xmlns:a16="http://schemas.microsoft.com/office/drawing/2014/main" id="{9ADF5219-7172-4772-8D04-11C9340EDD89}"/>
                </a:ext>
              </a:extLst>
            </p:cNvPr>
            <p:cNvSpPr/>
            <p:nvPr/>
          </p:nvSpPr>
          <p:spPr>
            <a:xfrm flipV="1">
              <a:off x="4285194" y="3983076"/>
              <a:ext cx="1575450" cy="1724687"/>
            </a:xfrm>
            <a:prstGeom prst="line">
              <a:avLst/>
            </a:prstGeom>
            <a:ln w="88900">
              <a:solidFill>
                <a:srgbClr val="B4BB42"/>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sp>
          <p:nvSpPr>
            <p:cNvPr id="38" name="Line">
              <a:extLst>
                <a:ext uri="{FF2B5EF4-FFF2-40B4-BE49-F238E27FC236}">
                  <a16:creationId xmlns:a16="http://schemas.microsoft.com/office/drawing/2014/main" id="{69546540-B4CF-48F0-8E6E-935C874B8BDB}"/>
                </a:ext>
              </a:extLst>
            </p:cNvPr>
            <p:cNvSpPr/>
            <p:nvPr/>
          </p:nvSpPr>
          <p:spPr>
            <a:xfrm flipH="1" flipV="1">
              <a:off x="6401291" y="3983076"/>
              <a:ext cx="1575450" cy="1724687"/>
            </a:xfrm>
            <a:prstGeom prst="line">
              <a:avLst/>
            </a:prstGeom>
            <a:ln w="88900">
              <a:solidFill>
                <a:srgbClr val="4D4D4F"/>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grpSp>
      <p:grpSp>
        <p:nvGrpSpPr>
          <p:cNvPr id="2" name="Group 1">
            <a:extLst>
              <a:ext uri="{FF2B5EF4-FFF2-40B4-BE49-F238E27FC236}">
                <a16:creationId xmlns:a16="http://schemas.microsoft.com/office/drawing/2014/main" id="{9CBF1504-8191-4CA7-9091-68C1BE8D0603}"/>
              </a:ext>
            </a:extLst>
          </p:cNvPr>
          <p:cNvGrpSpPr/>
          <p:nvPr/>
        </p:nvGrpSpPr>
        <p:grpSpPr>
          <a:xfrm>
            <a:off x="6023269" y="611067"/>
            <a:ext cx="3774877" cy="2248706"/>
            <a:chOff x="4265738" y="624382"/>
            <a:chExt cx="3774877" cy="2248706"/>
          </a:xfrm>
        </p:grpSpPr>
        <p:pic>
          <p:nvPicPr>
            <p:cNvPr id="39" name="Image" descr="Image">
              <a:extLst>
                <a:ext uri="{FF2B5EF4-FFF2-40B4-BE49-F238E27FC236}">
                  <a16:creationId xmlns:a16="http://schemas.microsoft.com/office/drawing/2014/main" id="{64961A96-8B7D-4022-84BE-104A20686532}"/>
                </a:ext>
              </a:extLst>
            </p:cNvPr>
            <p:cNvPicPr>
              <a:picLocks noChangeAspect="1"/>
            </p:cNvPicPr>
            <p:nvPr/>
          </p:nvPicPr>
          <p:blipFill>
            <a:blip r:embed="rId5"/>
            <a:srcRect t="9816" b="72868"/>
            <a:stretch>
              <a:fillRect/>
            </a:stretch>
          </p:blipFill>
          <p:spPr>
            <a:xfrm>
              <a:off x="4294313" y="1131373"/>
              <a:ext cx="3737814" cy="647196"/>
            </a:xfrm>
            <a:prstGeom prst="rect">
              <a:avLst/>
            </a:prstGeom>
            <a:ln w="12700">
              <a:miter lim="400000"/>
            </a:ln>
          </p:spPr>
        </p:pic>
        <p:pic>
          <p:nvPicPr>
            <p:cNvPr id="40" name="Image" descr="Image">
              <a:extLst>
                <a:ext uri="{FF2B5EF4-FFF2-40B4-BE49-F238E27FC236}">
                  <a16:creationId xmlns:a16="http://schemas.microsoft.com/office/drawing/2014/main" id="{902D9508-0A82-4F6C-BA28-995B208FF2AB}"/>
                </a:ext>
              </a:extLst>
            </p:cNvPr>
            <p:cNvPicPr>
              <a:picLocks noChangeAspect="1"/>
            </p:cNvPicPr>
            <p:nvPr/>
          </p:nvPicPr>
          <p:blipFill>
            <a:blip r:embed="rId6"/>
            <a:srcRect t="42714" b="42714"/>
            <a:stretch>
              <a:fillRect/>
            </a:stretch>
          </p:blipFill>
          <p:spPr>
            <a:xfrm>
              <a:off x="4274302" y="2106881"/>
              <a:ext cx="3766313" cy="548827"/>
            </a:xfrm>
            <a:prstGeom prst="rect">
              <a:avLst/>
            </a:prstGeom>
            <a:ln w="12700">
              <a:miter lim="400000"/>
            </a:ln>
          </p:spPr>
        </p:pic>
        <p:pic>
          <p:nvPicPr>
            <p:cNvPr id="41" name="Image" descr="Image">
              <a:extLst>
                <a:ext uri="{FF2B5EF4-FFF2-40B4-BE49-F238E27FC236}">
                  <a16:creationId xmlns:a16="http://schemas.microsoft.com/office/drawing/2014/main" id="{B597DBE8-74B6-479B-A73B-B71D7848C5AC}"/>
                </a:ext>
              </a:extLst>
            </p:cNvPr>
            <p:cNvPicPr>
              <a:picLocks noChangeAspect="1"/>
            </p:cNvPicPr>
            <p:nvPr/>
          </p:nvPicPr>
          <p:blipFill>
            <a:blip r:embed="rId7"/>
            <a:srcRect l="13617" t="27430" r="13616" b="57655"/>
            <a:stretch>
              <a:fillRect/>
            </a:stretch>
          </p:blipFill>
          <p:spPr>
            <a:xfrm>
              <a:off x="4782818" y="1702482"/>
              <a:ext cx="2802469" cy="574402"/>
            </a:xfrm>
            <a:prstGeom prst="rect">
              <a:avLst/>
            </a:prstGeom>
            <a:ln w="12700">
              <a:miter lim="400000"/>
            </a:ln>
          </p:spPr>
        </p:pic>
        <p:pic>
          <p:nvPicPr>
            <p:cNvPr id="42" name="Image" descr="Image">
              <a:extLst>
                <a:ext uri="{FF2B5EF4-FFF2-40B4-BE49-F238E27FC236}">
                  <a16:creationId xmlns:a16="http://schemas.microsoft.com/office/drawing/2014/main" id="{39CB1A75-702A-42E7-A44C-85D29E08F718}"/>
                </a:ext>
              </a:extLst>
            </p:cNvPr>
            <p:cNvPicPr>
              <a:picLocks noChangeAspect="1"/>
            </p:cNvPicPr>
            <p:nvPr/>
          </p:nvPicPr>
          <p:blipFill>
            <a:blip r:embed="rId5"/>
            <a:srcRect t="57738" b="31939"/>
            <a:stretch>
              <a:fillRect/>
            </a:stretch>
          </p:blipFill>
          <p:spPr>
            <a:xfrm>
              <a:off x="4265738" y="2484317"/>
              <a:ext cx="3766313" cy="388771"/>
            </a:xfrm>
            <a:prstGeom prst="rect">
              <a:avLst/>
            </a:prstGeom>
            <a:ln w="12700">
              <a:miter lim="400000"/>
            </a:ln>
          </p:spPr>
        </p:pic>
        <p:sp>
          <p:nvSpPr>
            <p:cNvPr id="43" name="FOLLOWING JESUS">
              <a:extLst>
                <a:ext uri="{FF2B5EF4-FFF2-40B4-BE49-F238E27FC236}">
                  <a16:creationId xmlns:a16="http://schemas.microsoft.com/office/drawing/2014/main" id="{BD054BF7-59E2-43F5-ACDA-2F57AAB8E6DC}"/>
                </a:ext>
              </a:extLst>
            </p:cNvPr>
            <p:cNvSpPr txBox="1"/>
            <p:nvPr/>
          </p:nvSpPr>
          <p:spPr>
            <a:xfrm>
              <a:off x="4985165" y="624382"/>
              <a:ext cx="2336023" cy="3418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49A2DE"/>
                  </a:solidFill>
                  <a:latin typeface="League Spartan"/>
                  <a:ea typeface="League Spartan"/>
                  <a:cs typeface="League Spartan"/>
                  <a:sym typeface="League Spartan"/>
                </a:defRPr>
              </a:lvl1pPr>
            </a:lstStyle>
            <a:p>
              <a:r>
                <a:rPr b="1" dirty="0">
                  <a:latin typeface="+mj-lt"/>
                </a:rPr>
                <a:t>FOLLOWING JESUS</a:t>
              </a:r>
            </a:p>
          </p:txBody>
        </p:sp>
      </p:grpSp>
      <p:sp>
        <p:nvSpPr>
          <p:cNvPr id="4" name="TextBox 3">
            <a:extLst>
              <a:ext uri="{FF2B5EF4-FFF2-40B4-BE49-F238E27FC236}">
                <a16:creationId xmlns:a16="http://schemas.microsoft.com/office/drawing/2014/main" id="{058B70C5-88E7-4963-8199-5C703D5D101B}"/>
              </a:ext>
            </a:extLst>
          </p:cNvPr>
          <p:cNvSpPr txBox="1"/>
          <p:nvPr/>
        </p:nvSpPr>
        <p:spPr>
          <a:xfrm>
            <a:off x="759594" y="4668253"/>
            <a:ext cx="4741207" cy="52321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mj-lt"/>
                <a:ea typeface="+mj-ea"/>
                <a:cs typeface="+mj-cs"/>
                <a:sym typeface="Arial"/>
              </a:rPr>
              <a:t>Journey Approach</a:t>
            </a:r>
          </a:p>
        </p:txBody>
      </p:sp>
      <p:pic>
        <p:nvPicPr>
          <p:cNvPr id="4098" name="Picture 2" descr="Journey Path">
            <a:extLst>
              <a:ext uri="{FF2B5EF4-FFF2-40B4-BE49-F238E27FC236}">
                <a16:creationId xmlns:a16="http://schemas.microsoft.com/office/drawing/2014/main" id="{03640B65-245E-41F0-8AC0-1517A67148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594" y="1605281"/>
            <a:ext cx="4580131" cy="2963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44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4CE0E-87F1-44BB-865F-B28D9A7BCF33}"/>
              </a:ext>
            </a:extLst>
          </p:cNvPr>
          <p:cNvSpPr>
            <a:spLocks noGrp="1"/>
          </p:cNvSpPr>
          <p:nvPr>
            <p:ph type="title"/>
          </p:nvPr>
        </p:nvSpPr>
        <p:spPr/>
        <p:txBody>
          <a:bodyPr>
            <a:noAutofit/>
          </a:bodyPr>
          <a:lstStyle/>
          <a:p>
            <a:pPr algn="l"/>
            <a:r>
              <a:rPr lang="en-US" sz="2800" b="1" dirty="0"/>
              <a:t>1 John 5:20</a:t>
            </a:r>
            <a:r>
              <a:rPr lang="en-US" sz="2800" dirty="0"/>
              <a:t> - And we know that the Son of God has come and has </a:t>
            </a:r>
            <a:r>
              <a:rPr lang="en-US" sz="2800" b="1" dirty="0">
                <a:solidFill>
                  <a:srgbClr val="C00000"/>
                </a:solidFill>
              </a:rPr>
              <a:t>given us understanding so that we may know him who is true</a:t>
            </a:r>
            <a:r>
              <a:rPr lang="en-US" sz="2800" dirty="0"/>
              <a:t>; and we are in him who is true, in his Son Jesus Christ. He is the true God and eternal life.</a:t>
            </a:r>
            <a:br>
              <a:rPr lang="en-US" sz="2800" dirty="0"/>
            </a:br>
            <a:br>
              <a:rPr lang="en-US" sz="2800" dirty="0"/>
            </a:br>
            <a:r>
              <a:rPr lang="en-US" sz="2800" b="1" dirty="0"/>
              <a:t>Colossians 1:9-10</a:t>
            </a:r>
            <a:r>
              <a:rPr lang="en-US" sz="2800" dirty="0"/>
              <a:t> - For this reason, since the day we heard it, we have not ceased praying for you and asking that </a:t>
            </a:r>
            <a:r>
              <a:rPr lang="en-US" sz="2800" b="1" dirty="0">
                <a:solidFill>
                  <a:srgbClr val="C00000"/>
                </a:solidFill>
              </a:rPr>
              <a:t>you may be filled with the knowledge of God’s will in all spiritual wisdom and understanding</a:t>
            </a:r>
            <a:r>
              <a:rPr lang="en-US" sz="2800" dirty="0"/>
              <a:t>, so that you may lead lives worthy of the Lord, fully pleasing to him, as you bear fruit in every good work and as you grow in the knowledge of God.</a:t>
            </a:r>
          </a:p>
        </p:txBody>
      </p:sp>
    </p:spTree>
    <p:extLst>
      <p:ext uri="{BB962C8B-B14F-4D97-AF65-F5344CB8AC3E}">
        <p14:creationId xmlns:p14="http://schemas.microsoft.com/office/powerpoint/2010/main" val="123800516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Image" descr="Image"/>
          <p:cNvPicPr>
            <a:picLocks noChangeAspect="1"/>
          </p:cNvPicPr>
          <p:nvPr/>
        </p:nvPicPr>
        <p:blipFill>
          <a:blip r:embed="rId2"/>
          <a:stretch>
            <a:fillRect/>
          </a:stretch>
        </p:blipFill>
        <p:spPr>
          <a:xfrm>
            <a:off x="7727732" y="1727401"/>
            <a:ext cx="1017519" cy="1017519"/>
          </a:xfrm>
          <a:prstGeom prst="rect">
            <a:avLst/>
          </a:prstGeom>
          <a:ln w="12700">
            <a:miter lim="400000"/>
          </a:ln>
        </p:spPr>
      </p:pic>
      <p:grpSp>
        <p:nvGrpSpPr>
          <p:cNvPr id="68" name="Group"/>
          <p:cNvGrpSpPr/>
          <p:nvPr/>
        </p:nvGrpSpPr>
        <p:grpSpPr>
          <a:xfrm>
            <a:off x="5409579" y="3773441"/>
            <a:ext cx="1070027" cy="1038281"/>
            <a:chOff x="0" y="0"/>
            <a:chExt cx="1070025" cy="1038280"/>
          </a:xfrm>
        </p:grpSpPr>
        <p:sp>
          <p:nvSpPr>
            <p:cNvPr id="63" name="Rectangle"/>
            <p:cNvSpPr/>
            <p:nvPr/>
          </p:nvSpPr>
          <p:spPr>
            <a:xfrm>
              <a:off x="361891" y="237048"/>
              <a:ext cx="407246" cy="300777"/>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sp>
          <p:nvSpPr>
            <p:cNvPr id="64" name="Shape"/>
            <p:cNvSpPr/>
            <p:nvPr/>
          </p:nvSpPr>
          <p:spPr>
            <a:xfrm rot="18166785">
              <a:off x="551183" y="483010"/>
              <a:ext cx="619212" cy="989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145"/>
                  </a:lnTo>
                  <a:lnTo>
                    <a:pt x="18241" y="21600"/>
                  </a:lnTo>
                  <a:lnTo>
                    <a:pt x="0" y="21600"/>
                  </a:lnTo>
                  <a:lnTo>
                    <a:pt x="0" y="0"/>
                  </a:ln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65" name="Rectangle"/>
            <p:cNvSpPr/>
            <p:nvPr/>
          </p:nvSpPr>
          <p:spPr>
            <a:xfrm rot="493288">
              <a:off x="73045" y="628688"/>
              <a:ext cx="625044" cy="156709"/>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sp>
          <p:nvSpPr>
            <p:cNvPr id="66" name="Rectangle"/>
            <p:cNvSpPr/>
            <p:nvPr/>
          </p:nvSpPr>
          <p:spPr>
            <a:xfrm rot="493288">
              <a:off x="32453" y="606470"/>
              <a:ext cx="270740" cy="142106"/>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67" name="Image" descr="Image"/>
            <p:cNvPicPr>
              <a:picLocks noChangeAspect="1"/>
            </p:cNvPicPr>
            <p:nvPr/>
          </p:nvPicPr>
          <p:blipFill>
            <a:blip r:embed="rId3"/>
            <a:srcRect/>
            <a:stretch>
              <a:fillRect/>
            </a:stretch>
          </p:blipFill>
          <p:spPr>
            <a:xfrm>
              <a:off x="0" y="0"/>
              <a:ext cx="1038280" cy="1038281"/>
            </a:xfrm>
            <a:prstGeom prst="rect">
              <a:avLst/>
            </a:prstGeom>
            <a:ln w="12700" cap="flat">
              <a:noFill/>
              <a:miter lim="400000"/>
            </a:ln>
            <a:effectLst/>
          </p:spPr>
        </p:pic>
      </p:grpSp>
      <p:sp>
        <p:nvSpPr>
          <p:cNvPr id="70" name="Title 3"/>
          <p:cNvSpPr txBox="1">
            <a:spLocks noGrp="1"/>
          </p:cNvSpPr>
          <p:nvPr>
            <p:ph type="title"/>
          </p:nvPr>
        </p:nvSpPr>
        <p:spPr>
          <a:prstGeom prst="rect">
            <a:avLst/>
          </a:prstGeom>
        </p:spPr>
        <p:txBody>
          <a:bodyPr/>
          <a:lstStyle/>
          <a:p>
            <a:r>
              <a:rPr dirty="0"/>
              <a:t>Interpreting Scripture</a:t>
            </a:r>
          </a:p>
        </p:txBody>
      </p:sp>
    </p:spTree>
    <p:extLst>
      <p:ext uri="{BB962C8B-B14F-4D97-AF65-F5344CB8AC3E}">
        <p14:creationId xmlns:p14="http://schemas.microsoft.com/office/powerpoint/2010/main" val="100023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B256588-F1C8-416A-9E3C-2A39DF3B43A1}"/>
              </a:ext>
            </a:extLst>
          </p:cNvPr>
          <p:cNvGrpSpPr/>
          <p:nvPr/>
        </p:nvGrpSpPr>
        <p:grpSpPr>
          <a:xfrm>
            <a:off x="4368912" y="3055728"/>
            <a:ext cx="7688048" cy="3295249"/>
            <a:chOff x="2417048" y="3067526"/>
            <a:chExt cx="7688048" cy="3295249"/>
          </a:xfrm>
        </p:grpSpPr>
        <p:sp>
          <p:nvSpPr>
            <p:cNvPr id="112" name="AUTHORITY"/>
            <p:cNvSpPr txBox="1"/>
            <p:nvPr/>
          </p:nvSpPr>
          <p:spPr>
            <a:xfrm>
              <a:off x="4368912" y="5418012"/>
              <a:ext cx="3568529" cy="6023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5E5E5E"/>
                  </a:solidFill>
                  <a:latin typeface="Lato Semibold"/>
                  <a:ea typeface="Lato Semibold"/>
                  <a:cs typeface="Lato Semibold"/>
                  <a:sym typeface="Lato Semibold"/>
                </a:defRPr>
              </a:lvl1pPr>
            </a:lstStyle>
            <a:p>
              <a:r>
                <a:rPr>
                  <a:latin typeface="+mj-lt"/>
                </a:rPr>
                <a:t>AUTHORITY</a:t>
              </a:r>
            </a:p>
          </p:txBody>
        </p:sp>
        <p:sp>
          <p:nvSpPr>
            <p:cNvPr id="113" name="DISCERNMENT"/>
            <p:cNvSpPr txBox="1"/>
            <p:nvPr/>
          </p:nvSpPr>
          <p:spPr>
            <a:xfrm>
              <a:off x="2417048" y="4327763"/>
              <a:ext cx="2357437" cy="6993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lnSpc>
                  <a:spcPct val="70000"/>
                </a:lnSpc>
                <a:defRPr>
                  <a:solidFill>
                    <a:srgbClr val="B4BB42"/>
                  </a:solidFill>
                  <a:latin typeface="Lato Semibold"/>
                  <a:ea typeface="Lato Semibold"/>
                  <a:cs typeface="Lato Semibold"/>
                  <a:sym typeface="Lato Semibold"/>
                </a:defRPr>
              </a:lvl1pPr>
            </a:lstStyle>
            <a:p>
              <a:r>
                <a:rPr b="1" dirty="0">
                  <a:latin typeface="+mj-lt"/>
                </a:rPr>
                <a:t>DISCERNMENT</a:t>
              </a:r>
            </a:p>
          </p:txBody>
        </p:sp>
        <p:sp>
          <p:nvSpPr>
            <p:cNvPr id="114" name="UNDERSTANDING"/>
            <p:cNvSpPr txBox="1"/>
            <p:nvPr/>
          </p:nvSpPr>
          <p:spPr>
            <a:xfrm>
              <a:off x="7472429" y="4327763"/>
              <a:ext cx="2632667" cy="6993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4D4D4F"/>
                  </a:solidFill>
                  <a:latin typeface="Lato Semibold"/>
                  <a:ea typeface="Lato Semibold"/>
                  <a:cs typeface="Lato Semibold"/>
                  <a:sym typeface="Lato Semibold"/>
                </a:defRPr>
              </a:lvl1pPr>
            </a:lstStyle>
            <a:p>
              <a:r>
                <a:rPr>
                  <a:latin typeface="+mj-lt"/>
                </a:rPr>
                <a:t>UNDERSTANDING</a:t>
              </a:r>
            </a:p>
          </p:txBody>
        </p:sp>
        <p:sp>
          <p:nvSpPr>
            <p:cNvPr id="25" name="Line">
              <a:extLst>
                <a:ext uri="{FF2B5EF4-FFF2-40B4-BE49-F238E27FC236}">
                  <a16:creationId xmlns:a16="http://schemas.microsoft.com/office/drawing/2014/main" id="{1228A403-0A37-49CA-8380-B19D89FF775B}"/>
                </a:ext>
              </a:extLst>
            </p:cNvPr>
            <p:cNvSpPr/>
            <p:nvPr/>
          </p:nvSpPr>
          <p:spPr>
            <a:xfrm>
              <a:off x="4463959" y="6064834"/>
              <a:ext cx="3153600" cy="1"/>
            </a:xfrm>
            <a:prstGeom prst="line">
              <a:avLst/>
            </a:prstGeom>
            <a:ln w="88900">
              <a:solidFill>
                <a:srgbClr val="A9A9A9"/>
              </a:solidFill>
              <a:miter lim="400000"/>
            </a:ln>
          </p:spPr>
          <p:txBody>
            <a:bodyPr lIns="27953" tIns="27953" rIns="27953" bIns="27953" anchor="ctr"/>
            <a:lstStyle/>
            <a:p>
              <a:pPr algn="ctr" defTabSz="584200">
                <a:defRPr>
                  <a:solidFill>
                    <a:srgbClr val="FFFFFF"/>
                  </a:solidFill>
                  <a:latin typeface="Helvetica Neue Medium"/>
                  <a:ea typeface="Helvetica Neue Medium"/>
                  <a:cs typeface="Helvetica Neue Medium"/>
                  <a:sym typeface="Helvetica Neue Medium"/>
                </a:defRPr>
              </a:pPr>
              <a:endParaRPr/>
            </a:p>
          </p:txBody>
        </p:sp>
        <p:grpSp>
          <p:nvGrpSpPr>
            <p:cNvPr id="26" name="Group">
              <a:extLst>
                <a:ext uri="{FF2B5EF4-FFF2-40B4-BE49-F238E27FC236}">
                  <a16:creationId xmlns:a16="http://schemas.microsoft.com/office/drawing/2014/main" id="{BC956862-9943-49C5-AF28-5790A66D9EDB}"/>
                </a:ext>
              </a:extLst>
            </p:cNvPr>
            <p:cNvGrpSpPr/>
            <p:nvPr/>
          </p:nvGrpSpPr>
          <p:grpSpPr>
            <a:xfrm>
              <a:off x="2974601" y="5684558"/>
              <a:ext cx="1435689" cy="606170"/>
              <a:chOff x="0" y="0"/>
              <a:chExt cx="1435687" cy="606169"/>
            </a:xfrm>
          </p:grpSpPr>
          <p:pic>
            <p:nvPicPr>
              <p:cNvPr id="27" name="Image" descr="Image">
                <a:extLst>
                  <a:ext uri="{FF2B5EF4-FFF2-40B4-BE49-F238E27FC236}">
                    <a16:creationId xmlns:a16="http://schemas.microsoft.com/office/drawing/2014/main" id="{6C506B76-547E-4F9E-9C01-F405F5F0F17B}"/>
                  </a:ext>
                </a:extLst>
              </p:cNvPr>
              <p:cNvPicPr>
                <a:picLocks noChangeAspect="1"/>
              </p:cNvPicPr>
              <p:nvPr/>
            </p:nvPicPr>
            <p:blipFill>
              <a:blip r:embed="rId2"/>
              <a:srcRect/>
              <a:stretch>
                <a:fillRect/>
              </a:stretch>
            </p:blipFill>
            <p:spPr>
              <a:xfrm>
                <a:off x="829518" y="0"/>
                <a:ext cx="606170" cy="606170"/>
              </a:xfrm>
              <a:prstGeom prst="rect">
                <a:avLst/>
              </a:prstGeom>
              <a:ln w="12700" cap="flat">
                <a:noFill/>
                <a:miter lim="400000"/>
              </a:ln>
              <a:effectLst/>
            </p:spPr>
          </p:pic>
          <p:sp>
            <p:nvSpPr>
              <p:cNvPr id="28" name="SPIRIT">
                <a:extLst>
                  <a:ext uri="{FF2B5EF4-FFF2-40B4-BE49-F238E27FC236}">
                    <a16:creationId xmlns:a16="http://schemas.microsoft.com/office/drawing/2014/main" id="{AD7414FC-99CD-43B2-B497-2955757F27ED}"/>
                  </a:ext>
                </a:extLst>
              </p:cNvPr>
              <p:cNvSpPr txBox="1"/>
              <p:nvPr/>
            </p:nvSpPr>
            <p:spPr>
              <a:xfrm>
                <a:off x="0" y="95943"/>
                <a:ext cx="926016" cy="3544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B4BB42"/>
                    </a:solidFill>
                    <a:latin typeface="League Spartan"/>
                    <a:ea typeface="League Spartan"/>
                    <a:cs typeface="League Spartan"/>
                    <a:sym typeface="League Spartan"/>
                  </a:defRPr>
                </a:lvl1pPr>
              </a:lstStyle>
              <a:p>
                <a:r>
                  <a:rPr b="1" dirty="0">
                    <a:latin typeface="+mj-lt"/>
                  </a:rPr>
                  <a:t>SPIRIT</a:t>
                </a:r>
              </a:p>
            </p:txBody>
          </p:sp>
        </p:grpSp>
        <p:grpSp>
          <p:nvGrpSpPr>
            <p:cNvPr id="29" name="Group">
              <a:extLst>
                <a:ext uri="{FF2B5EF4-FFF2-40B4-BE49-F238E27FC236}">
                  <a16:creationId xmlns:a16="http://schemas.microsoft.com/office/drawing/2014/main" id="{04904D77-028E-47EA-8FB7-5FD5199FE464}"/>
                </a:ext>
              </a:extLst>
            </p:cNvPr>
            <p:cNvGrpSpPr/>
            <p:nvPr/>
          </p:nvGrpSpPr>
          <p:grpSpPr>
            <a:xfrm>
              <a:off x="7706954" y="5624001"/>
              <a:ext cx="1510445" cy="738774"/>
              <a:chOff x="0" y="0"/>
              <a:chExt cx="1510444" cy="738772"/>
            </a:xfrm>
          </p:grpSpPr>
          <p:sp>
            <p:nvSpPr>
              <p:cNvPr id="30" name="BIBLE">
                <a:extLst>
                  <a:ext uri="{FF2B5EF4-FFF2-40B4-BE49-F238E27FC236}">
                    <a16:creationId xmlns:a16="http://schemas.microsoft.com/office/drawing/2014/main" id="{935311C6-56E7-4DA2-AD0D-0F8F7C087654}"/>
                  </a:ext>
                </a:extLst>
              </p:cNvPr>
              <p:cNvSpPr txBox="1"/>
              <p:nvPr/>
            </p:nvSpPr>
            <p:spPr>
              <a:xfrm>
                <a:off x="660257" y="162759"/>
                <a:ext cx="850188" cy="3656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D4D4F"/>
                    </a:solidFill>
                    <a:latin typeface="League Spartan"/>
                    <a:ea typeface="League Spartan"/>
                    <a:cs typeface="League Spartan"/>
                    <a:sym typeface="League Spartan"/>
                  </a:defRPr>
                </a:lvl1pPr>
              </a:lstStyle>
              <a:p>
                <a:r>
                  <a:rPr b="1" dirty="0">
                    <a:latin typeface="+mj-lt"/>
                  </a:rPr>
                  <a:t>BIBLE</a:t>
                </a:r>
              </a:p>
            </p:txBody>
          </p:sp>
          <p:pic>
            <p:nvPicPr>
              <p:cNvPr id="31" name="Image" descr="Image">
                <a:extLst>
                  <a:ext uri="{FF2B5EF4-FFF2-40B4-BE49-F238E27FC236}">
                    <a16:creationId xmlns:a16="http://schemas.microsoft.com/office/drawing/2014/main" id="{BAC60D0F-7F9D-4C36-9459-FDAAC5284EC9}"/>
                  </a:ext>
                </a:extLst>
              </p:cNvPr>
              <p:cNvPicPr>
                <a:picLocks noChangeAspect="1"/>
              </p:cNvPicPr>
              <p:nvPr/>
            </p:nvPicPr>
            <p:blipFill>
              <a:blip r:embed="rId3"/>
              <a:srcRect/>
              <a:stretch>
                <a:fillRect/>
              </a:stretch>
            </p:blipFill>
            <p:spPr>
              <a:xfrm>
                <a:off x="0" y="0"/>
                <a:ext cx="738773" cy="738773"/>
              </a:xfrm>
              <a:prstGeom prst="rect">
                <a:avLst/>
              </a:prstGeom>
              <a:ln w="12700" cap="flat">
                <a:noFill/>
                <a:miter lim="400000"/>
              </a:ln>
              <a:effectLst/>
            </p:spPr>
          </p:pic>
        </p:grpSp>
        <p:grpSp>
          <p:nvGrpSpPr>
            <p:cNvPr id="32" name="Group">
              <a:extLst>
                <a:ext uri="{FF2B5EF4-FFF2-40B4-BE49-F238E27FC236}">
                  <a16:creationId xmlns:a16="http://schemas.microsoft.com/office/drawing/2014/main" id="{1B960EF7-7BBC-4F96-8745-3CC490380C71}"/>
                </a:ext>
              </a:extLst>
            </p:cNvPr>
            <p:cNvGrpSpPr/>
            <p:nvPr/>
          </p:nvGrpSpPr>
          <p:grpSpPr>
            <a:xfrm>
              <a:off x="5235502" y="3067526"/>
              <a:ext cx="1835349" cy="851606"/>
              <a:chOff x="0" y="0"/>
              <a:chExt cx="1835347" cy="851605"/>
            </a:xfrm>
          </p:grpSpPr>
          <p:sp>
            <p:nvSpPr>
              <p:cNvPr id="33" name="COMMUNITY">
                <a:extLst>
                  <a:ext uri="{FF2B5EF4-FFF2-40B4-BE49-F238E27FC236}">
                    <a16:creationId xmlns:a16="http://schemas.microsoft.com/office/drawing/2014/main" id="{4F286843-902B-4F24-948A-987069A3CFB9}"/>
                  </a:ext>
                </a:extLst>
              </p:cNvPr>
              <p:cNvSpPr txBox="1"/>
              <p:nvPr/>
            </p:nvSpPr>
            <p:spPr>
              <a:xfrm>
                <a:off x="0" y="509714"/>
                <a:ext cx="1835348" cy="3418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9A2DE"/>
                    </a:solidFill>
                    <a:latin typeface="League Spartan"/>
                    <a:ea typeface="League Spartan"/>
                    <a:cs typeface="League Spartan"/>
                    <a:sym typeface="League Spartan"/>
                  </a:defRPr>
                </a:lvl1pPr>
              </a:lstStyle>
              <a:p>
                <a:r>
                  <a:rPr b="1" dirty="0">
                    <a:latin typeface="+mj-lt"/>
                  </a:rPr>
                  <a:t>COMMUNITY</a:t>
                </a:r>
              </a:p>
            </p:txBody>
          </p:sp>
          <p:grpSp>
            <p:nvGrpSpPr>
              <p:cNvPr id="34" name="Group">
                <a:extLst>
                  <a:ext uri="{FF2B5EF4-FFF2-40B4-BE49-F238E27FC236}">
                    <a16:creationId xmlns:a16="http://schemas.microsoft.com/office/drawing/2014/main" id="{99C2139A-CC3D-45A5-B25D-8E0D819974CA}"/>
                  </a:ext>
                </a:extLst>
              </p:cNvPr>
              <p:cNvGrpSpPr/>
              <p:nvPr/>
            </p:nvGrpSpPr>
            <p:grpSpPr>
              <a:xfrm>
                <a:off x="592985" y="0"/>
                <a:ext cx="644249" cy="509715"/>
                <a:chOff x="0" y="0"/>
                <a:chExt cx="644248" cy="509714"/>
              </a:xfrm>
            </p:grpSpPr>
            <p:pic>
              <p:nvPicPr>
                <p:cNvPr id="35" name="Image" descr="Image">
                  <a:extLst>
                    <a:ext uri="{FF2B5EF4-FFF2-40B4-BE49-F238E27FC236}">
                      <a16:creationId xmlns:a16="http://schemas.microsoft.com/office/drawing/2014/main" id="{1053B20D-6A78-4BA8-893D-35B4AFFD5A2D}"/>
                    </a:ext>
                  </a:extLst>
                </p:cNvPr>
                <p:cNvPicPr>
                  <a:picLocks noChangeAspect="1"/>
                </p:cNvPicPr>
                <p:nvPr/>
              </p:nvPicPr>
              <p:blipFill>
                <a:blip r:embed="rId4"/>
                <a:stretch>
                  <a:fillRect/>
                </a:stretch>
              </p:blipFill>
              <p:spPr>
                <a:xfrm>
                  <a:off x="0" y="0"/>
                  <a:ext cx="509715" cy="509715"/>
                </a:xfrm>
                <a:prstGeom prst="rect">
                  <a:avLst/>
                </a:prstGeom>
                <a:ln w="12700" cap="flat">
                  <a:noFill/>
                  <a:miter lim="400000"/>
                </a:ln>
                <a:effectLst/>
              </p:spPr>
            </p:pic>
            <p:pic>
              <p:nvPicPr>
                <p:cNvPr id="36" name="Image" descr="Image">
                  <a:extLst>
                    <a:ext uri="{FF2B5EF4-FFF2-40B4-BE49-F238E27FC236}">
                      <a16:creationId xmlns:a16="http://schemas.microsoft.com/office/drawing/2014/main" id="{3CE774DA-CF23-404F-A50E-3AC90E89817A}"/>
                    </a:ext>
                  </a:extLst>
                </p:cNvPr>
                <p:cNvPicPr>
                  <a:picLocks noChangeAspect="1"/>
                </p:cNvPicPr>
                <p:nvPr/>
              </p:nvPicPr>
              <p:blipFill>
                <a:blip r:embed="rId4"/>
                <a:stretch>
                  <a:fillRect/>
                </a:stretch>
              </p:blipFill>
              <p:spPr>
                <a:xfrm>
                  <a:off x="134533" y="0"/>
                  <a:ext cx="509716" cy="509715"/>
                </a:xfrm>
                <a:prstGeom prst="rect">
                  <a:avLst/>
                </a:prstGeom>
                <a:ln w="12700" cap="flat">
                  <a:noFill/>
                  <a:miter lim="400000"/>
                </a:ln>
                <a:effectLst/>
              </p:spPr>
            </p:pic>
          </p:grpSp>
        </p:grpSp>
        <p:sp>
          <p:nvSpPr>
            <p:cNvPr id="37" name="Line">
              <a:extLst>
                <a:ext uri="{FF2B5EF4-FFF2-40B4-BE49-F238E27FC236}">
                  <a16:creationId xmlns:a16="http://schemas.microsoft.com/office/drawing/2014/main" id="{9ADF5219-7172-4772-8D04-11C9340EDD89}"/>
                </a:ext>
              </a:extLst>
            </p:cNvPr>
            <p:cNvSpPr/>
            <p:nvPr/>
          </p:nvSpPr>
          <p:spPr>
            <a:xfrm flipV="1">
              <a:off x="4285194" y="3983076"/>
              <a:ext cx="1575450" cy="1724687"/>
            </a:xfrm>
            <a:prstGeom prst="line">
              <a:avLst/>
            </a:prstGeom>
            <a:ln w="88900">
              <a:solidFill>
                <a:srgbClr val="B4BB42"/>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sp>
          <p:nvSpPr>
            <p:cNvPr id="38" name="Line">
              <a:extLst>
                <a:ext uri="{FF2B5EF4-FFF2-40B4-BE49-F238E27FC236}">
                  <a16:creationId xmlns:a16="http://schemas.microsoft.com/office/drawing/2014/main" id="{69546540-B4CF-48F0-8E6E-935C874B8BDB}"/>
                </a:ext>
              </a:extLst>
            </p:cNvPr>
            <p:cNvSpPr/>
            <p:nvPr/>
          </p:nvSpPr>
          <p:spPr>
            <a:xfrm flipH="1" flipV="1">
              <a:off x="6401291" y="3983076"/>
              <a:ext cx="1575450" cy="1724687"/>
            </a:xfrm>
            <a:prstGeom prst="line">
              <a:avLst/>
            </a:prstGeom>
            <a:ln w="88900">
              <a:solidFill>
                <a:srgbClr val="4D4D4F"/>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grpSp>
      <p:grpSp>
        <p:nvGrpSpPr>
          <p:cNvPr id="2" name="Group 1">
            <a:extLst>
              <a:ext uri="{FF2B5EF4-FFF2-40B4-BE49-F238E27FC236}">
                <a16:creationId xmlns:a16="http://schemas.microsoft.com/office/drawing/2014/main" id="{C1E433B6-2723-4F9A-812B-D0C4CD8B6F09}"/>
              </a:ext>
            </a:extLst>
          </p:cNvPr>
          <p:cNvGrpSpPr/>
          <p:nvPr/>
        </p:nvGrpSpPr>
        <p:grpSpPr>
          <a:xfrm>
            <a:off x="6217601" y="579069"/>
            <a:ext cx="3774877" cy="2248706"/>
            <a:chOff x="4265738" y="624382"/>
            <a:chExt cx="3774877" cy="2248706"/>
          </a:xfrm>
        </p:grpSpPr>
        <p:pic>
          <p:nvPicPr>
            <p:cNvPr id="39" name="Image" descr="Image">
              <a:extLst>
                <a:ext uri="{FF2B5EF4-FFF2-40B4-BE49-F238E27FC236}">
                  <a16:creationId xmlns:a16="http://schemas.microsoft.com/office/drawing/2014/main" id="{64961A96-8B7D-4022-84BE-104A20686532}"/>
                </a:ext>
              </a:extLst>
            </p:cNvPr>
            <p:cNvPicPr>
              <a:picLocks noChangeAspect="1"/>
            </p:cNvPicPr>
            <p:nvPr/>
          </p:nvPicPr>
          <p:blipFill>
            <a:blip r:embed="rId5"/>
            <a:srcRect t="9816" b="72868"/>
            <a:stretch>
              <a:fillRect/>
            </a:stretch>
          </p:blipFill>
          <p:spPr>
            <a:xfrm>
              <a:off x="4294313" y="1131373"/>
              <a:ext cx="3737814" cy="647196"/>
            </a:xfrm>
            <a:prstGeom prst="rect">
              <a:avLst/>
            </a:prstGeom>
            <a:ln w="12700">
              <a:miter lim="400000"/>
            </a:ln>
          </p:spPr>
        </p:pic>
        <p:pic>
          <p:nvPicPr>
            <p:cNvPr id="40" name="Image" descr="Image">
              <a:extLst>
                <a:ext uri="{FF2B5EF4-FFF2-40B4-BE49-F238E27FC236}">
                  <a16:creationId xmlns:a16="http://schemas.microsoft.com/office/drawing/2014/main" id="{902D9508-0A82-4F6C-BA28-995B208FF2AB}"/>
                </a:ext>
              </a:extLst>
            </p:cNvPr>
            <p:cNvPicPr>
              <a:picLocks noChangeAspect="1"/>
            </p:cNvPicPr>
            <p:nvPr/>
          </p:nvPicPr>
          <p:blipFill>
            <a:blip r:embed="rId6"/>
            <a:srcRect t="42714" b="42714"/>
            <a:stretch>
              <a:fillRect/>
            </a:stretch>
          </p:blipFill>
          <p:spPr>
            <a:xfrm>
              <a:off x="4274302" y="2106881"/>
              <a:ext cx="3766313" cy="548827"/>
            </a:xfrm>
            <a:prstGeom prst="rect">
              <a:avLst/>
            </a:prstGeom>
            <a:ln w="12700">
              <a:miter lim="400000"/>
            </a:ln>
          </p:spPr>
        </p:pic>
        <p:pic>
          <p:nvPicPr>
            <p:cNvPr id="41" name="Image" descr="Image">
              <a:extLst>
                <a:ext uri="{FF2B5EF4-FFF2-40B4-BE49-F238E27FC236}">
                  <a16:creationId xmlns:a16="http://schemas.microsoft.com/office/drawing/2014/main" id="{B597DBE8-74B6-479B-A73B-B71D7848C5AC}"/>
                </a:ext>
              </a:extLst>
            </p:cNvPr>
            <p:cNvPicPr>
              <a:picLocks noChangeAspect="1"/>
            </p:cNvPicPr>
            <p:nvPr/>
          </p:nvPicPr>
          <p:blipFill>
            <a:blip r:embed="rId7"/>
            <a:srcRect l="13617" t="27430" r="13616" b="57655"/>
            <a:stretch>
              <a:fillRect/>
            </a:stretch>
          </p:blipFill>
          <p:spPr>
            <a:xfrm>
              <a:off x="4782818" y="1702482"/>
              <a:ext cx="2802469" cy="574402"/>
            </a:xfrm>
            <a:prstGeom prst="rect">
              <a:avLst/>
            </a:prstGeom>
            <a:ln w="12700">
              <a:miter lim="400000"/>
            </a:ln>
          </p:spPr>
        </p:pic>
        <p:pic>
          <p:nvPicPr>
            <p:cNvPr id="42" name="Image" descr="Image">
              <a:extLst>
                <a:ext uri="{FF2B5EF4-FFF2-40B4-BE49-F238E27FC236}">
                  <a16:creationId xmlns:a16="http://schemas.microsoft.com/office/drawing/2014/main" id="{39CB1A75-702A-42E7-A44C-85D29E08F718}"/>
                </a:ext>
              </a:extLst>
            </p:cNvPr>
            <p:cNvPicPr>
              <a:picLocks noChangeAspect="1"/>
            </p:cNvPicPr>
            <p:nvPr/>
          </p:nvPicPr>
          <p:blipFill>
            <a:blip r:embed="rId5"/>
            <a:srcRect t="57738" b="31939"/>
            <a:stretch>
              <a:fillRect/>
            </a:stretch>
          </p:blipFill>
          <p:spPr>
            <a:xfrm>
              <a:off x="4265738" y="2484317"/>
              <a:ext cx="3766313" cy="388771"/>
            </a:xfrm>
            <a:prstGeom prst="rect">
              <a:avLst/>
            </a:prstGeom>
            <a:ln w="12700">
              <a:miter lim="400000"/>
            </a:ln>
          </p:spPr>
        </p:pic>
        <p:sp>
          <p:nvSpPr>
            <p:cNvPr id="43" name="FOLLOWING JESUS">
              <a:extLst>
                <a:ext uri="{FF2B5EF4-FFF2-40B4-BE49-F238E27FC236}">
                  <a16:creationId xmlns:a16="http://schemas.microsoft.com/office/drawing/2014/main" id="{BD054BF7-59E2-43F5-ACDA-2F57AAB8E6DC}"/>
                </a:ext>
              </a:extLst>
            </p:cNvPr>
            <p:cNvSpPr txBox="1"/>
            <p:nvPr/>
          </p:nvSpPr>
          <p:spPr>
            <a:xfrm>
              <a:off x="4985165" y="624382"/>
              <a:ext cx="2336023" cy="3418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49A2DE"/>
                  </a:solidFill>
                  <a:latin typeface="League Spartan"/>
                  <a:ea typeface="League Spartan"/>
                  <a:cs typeface="League Spartan"/>
                  <a:sym typeface="League Spartan"/>
                </a:defRPr>
              </a:lvl1pPr>
            </a:lstStyle>
            <a:p>
              <a:r>
                <a:rPr b="1" dirty="0">
                  <a:latin typeface="+mj-lt"/>
                </a:rPr>
                <a:t>FOLLOWING JESUS</a:t>
              </a:r>
            </a:p>
          </p:txBody>
        </p:sp>
      </p:grpSp>
      <p:sp>
        <p:nvSpPr>
          <p:cNvPr id="44" name="Rectangle 43">
            <a:extLst>
              <a:ext uri="{FF2B5EF4-FFF2-40B4-BE49-F238E27FC236}">
                <a16:creationId xmlns:a16="http://schemas.microsoft.com/office/drawing/2014/main" id="{CCB45824-7E6A-492E-99B9-69D9758A46AD}"/>
              </a:ext>
            </a:extLst>
          </p:cNvPr>
          <p:cNvSpPr/>
          <p:nvPr/>
        </p:nvSpPr>
        <p:spPr>
          <a:xfrm>
            <a:off x="696195" y="429291"/>
            <a:ext cx="4852908" cy="5909310"/>
          </a:xfrm>
          <a:prstGeom prst="rect">
            <a:avLst/>
          </a:prstGeom>
        </p:spPr>
        <p:txBody>
          <a:bodyPr wrap="square">
            <a:spAutoFit/>
          </a:bodyPr>
          <a:lstStyle/>
          <a:p>
            <a:r>
              <a:rPr lang="en-US" sz="2700" b="1" dirty="0">
                <a:solidFill>
                  <a:schemeClr val="accent2"/>
                </a:solidFill>
              </a:rPr>
              <a:t>1 Corinthians 2:13-16</a:t>
            </a:r>
            <a:r>
              <a:rPr lang="en-US" sz="2700" dirty="0">
                <a:solidFill>
                  <a:schemeClr val="accent2"/>
                </a:solidFill>
              </a:rPr>
              <a:t> - And we speak of these things in words not taught by human wisdom but taught by the Spirit, interpreting spiritual things to those who are spiritual.</a:t>
            </a:r>
            <a:r>
              <a:rPr lang="en-US" sz="2700" baseline="30000" dirty="0">
                <a:solidFill>
                  <a:schemeClr val="accent2"/>
                </a:solidFill>
              </a:rPr>
              <a:t> </a:t>
            </a:r>
            <a:r>
              <a:rPr lang="en-US" sz="2700" dirty="0">
                <a:solidFill>
                  <a:schemeClr val="accent2"/>
                </a:solidFill>
              </a:rPr>
              <a:t>Those who are unspiritual do not receive the gifts of God’s Spirit, for they are foolishness to them,</a:t>
            </a:r>
          </a:p>
          <a:p>
            <a:r>
              <a:rPr lang="en-US" sz="2700" dirty="0">
                <a:solidFill>
                  <a:schemeClr val="accent2"/>
                </a:solidFill>
              </a:rPr>
              <a:t>and they are unable to understand them </a:t>
            </a:r>
            <a:r>
              <a:rPr lang="en-US" sz="2700" b="1" dirty="0">
                <a:solidFill>
                  <a:srgbClr val="990033"/>
                </a:solidFill>
              </a:rPr>
              <a:t>because they are spiritually discerned. </a:t>
            </a:r>
          </a:p>
        </p:txBody>
      </p:sp>
    </p:spTree>
    <p:extLst>
      <p:ext uri="{BB962C8B-B14F-4D97-AF65-F5344CB8AC3E}">
        <p14:creationId xmlns:p14="http://schemas.microsoft.com/office/powerpoint/2010/main" val="191813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B256588-F1C8-416A-9E3C-2A39DF3B43A1}"/>
              </a:ext>
            </a:extLst>
          </p:cNvPr>
          <p:cNvGrpSpPr/>
          <p:nvPr/>
        </p:nvGrpSpPr>
        <p:grpSpPr>
          <a:xfrm>
            <a:off x="4379545" y="3055728"/>
            <a:ext cx="7688048" cy="3295249"/>
            <a:chOff x="2417048" y="3067526"/>
            <a:chExt cx="7688048" cy="3295249"/>
          </a:xfrm>
        </p:grpSpPr>
        <p:sp>
          <p:nvSpPr>
            <p:cNvPr id="112" name="AUTHORITY"/>
            <p:cNvSpPr txBox="1"/>
            <p:nvPr/>
          </p:nvSpPr>
          <p:spPr>
            <a:xfrm>
              <a:off x="4368912" y="5418012"/>
              <a:ext cx="3568529" cy="6023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5E5E5E"/>
                  </a:solidFill>
                  <a:latin typeface="Lato Semibold"/>
                  <a:ea typeface="Lato Semibold"/>
                  <a:cs typeface="Lato Semibold"/>
                  <a:sym typeface="Lato Semibold"/>
                </a:defRPr>
              </a:lvl1pPr>
            </a:lstStyle>
            <a:p>
              <a:r>
                <a:rPr dirty="0">
                  <a:latin typeface="+mj-lt"/>
                </a:rPr>
                <a:t>AUTHORITY</a:t>
              </a:r>
            </a:p>
          </p:txBody>
        </p:sp>
        <p:sp>
          <p:nvSpPr>
            <p:cNvPr id="113" name="DISCERNMENT"/>
            <p:cNvSpPr txBox="1"/>
            <p:nvPr/>
          </p:nvSpPr>
          <p:spPr>
            <a:xfrm>
              <a:off x="2417048" y="4327763"/>
              <a:ext cx="2357437" cy="6993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lnSpc>
                  <a:spcPct val="70000"/>
                </a:lnSpc>
                <a:defRPr>
                  <a:solidFill>
                    <a:srgbClr val="B4BB42"/>
                  </a:solidFill>
                  <a:latin typeface="Lato Semibold"/>
                  <a:ea typeface="Lato Semibold"/>
                  <a:cs typeface="Lato Semibold"/>
                  <a:sym typeface="Lato Semibold"/>
                </a:defRPr>
              </a:lvl1pPr>
            </a:lstStyle>
            <a:p>
              <a:r>
                <a:rPr b="1" dirty="0">
                  <a:latin typeface="+mj-lt"/>
                </a:rPr>
                <a:t>DISCERNMENT</a:t>
              </a:r>
            </a:p>
          </p:txBody>
        </p:sp>
        <p:sp>
          <p:nvSpPr>
            <p:cNvPr id="114" name="UNDERSTANDING"/>
            <p:cNvSpPr txBox="1"/>
            <p:nvPr/>
          </p:nvSpPr>
          <p:spPr>
            <a:xfrm>
              <a:off x="7472429" y="4327763"/>
              <a:ext cx="2632667" cy="6993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4D4D4F"/>
                  </a:solidFill>
                  <a:latin typeface="Lato Semibold"/>
                  <a:ea typeface="Lato Semibold"/>
                  <a:cs typeface="Lato Semibold"/>
                  <a:sym typeface="Lato Semibold"/>
                </a:defRPr>
              </a:lvl1pPr>
            </a:lstStyle>
            <a:p>
              <a:r>
                <a:rPr dirty="0">
                  <a:latin typeface="+mj-lt"/>
                </a:rPr>
                <a:t>UNDERSTANDING</a:t>
              </a:r>
            </a:p>
          </p:txBody>
        </p:sp>
        <p:sp>
          <p:nvSpPr>
            <p:cNvPr id="25" name="Line">
              <a:extLst>
                <a:ext uri="{FF2B5EF4-FFF2-40B4-BE49-F238E27FC236}">
                  <a16:creationId xmlns:a16="http://schemas.microsoft.com/office/drawing/2014/main" id="{1228A403-0A37-49CA-8380-B19D89FF775B}"/>
                </a:ext>
              </a:extLst>
            </p:cNvPr>
            <p:cNvSpPr/>
            <p:nvPr/>
          </p:nvSpPr>
          <p:spPr>
            <a:xfrm>
              <a:off x="4463959" y="6064834"/>
              <a:ext cx="3153600" cy="1"/>
            </a:xfrm>
            <a:prstGeom prst="line">
              <a:avLst/>
            </a:prstGeom>
            <a:ln w="88900">
              <a:solidFill>
                <a:srgbClr val="A9A9A9"/>
              </a:solidFill>
              <a:miter lim="400000"/>
            </a:ln>
          </p:spPr>
          <p:txBody>
            <a:bodyPr lIns="27953" tIns="27953" rIns="27953" bIns="27953" anchor="ctr"/>
            <a:lstStyle/>
            <a:p>
              <a:pPr algn="ctr" defTabSz="584200">
                <a:defRPr>
                  <a:solidFill>
                    <a:srgbClr val="FFFFFF"/>
                  </a:solidFill>
                  <a:latin typeface="Helvetica Neue Medium"/>
                  <a:ea typeface="Helvetica Neue Medium"/>
                  <a:cs typeface="Helvetica Neue Medium"/>
                  <a:sym typeface="Helvetica Neue Medium"/>
                </a:defRPr>
              </a:pPr>
              <a:endParaRPr/>
            </a:p>
          </p:txBody>
        </p:sp>
        <p:grpSp>
          <p:nvGrpSpPr>
            <p:cNvPr id="26" name="Group">
              <a:extLst>
                <a:ext uri="{FF2B5EF4-FFF2-40B4-BE49-F238E27FC236}">
                  <a16:creationId xmlns:a16="http://schemas.microsoft.com/office/drawing/2014/main" id="{BC956862-9943-49C5-AF28-5790A66D9EDB}"/>
                </a:ext>
              </a:extLst>
            </p:cNvPr>
            <p:cNvGrpSpPr/>
            <p:nvPr/>
          </p:nvGrpSpPr>
          <p:grpSpPr>
            <a:xfrm>
              <a:off x="2974601" y="5684558"/>
              <a:ext cx="1435689" cy="606170"/>
              <a:chOff x="0" y="0"/>
              <a:chExt cx="1435687" cy="606169"/>
            </a:xfrm>
          </p:grpSpPr>
          <p:pic>
            <p:nvPicPr>
              <p:cNvPr id="27" name="Image" descr="Image">
                <a:extLst>
                  <a:ext uri="{FF2B5EF4-FFF2-40B4-BE49-F238E27FC236}">
                    <a16:creationId xmlns:a16="http://schemas.microsoft.com/office/drawing/2014/main" id="{6C506B76-547E-4F9E-9C01-F405F5F0F17B}"/>
                  </a:ext>
                </a:extLst>
              </p:cNvPr>
              <p:cNvPicPr>
                <a:picLocks noChangeAspect="1"/>
              </p:cNvPicPr>
              <p:nvPr/>
            </p:nvPicPr>
            <p:blipFill>
              <a:blip r:embed="rId2"/>
              <a:srcRect/>
              <a:stretch>
                <a:fillRect/>
              </a:stretch>
            </p:blipFill>
            <p:spPr>
              <a:xfrm>
                <a:off x="829518" y="0"/>
                <a:ext cx="606170" cy="606170"/>
              </a:xfrm>
              <a:prstGeom prst="rect">
                <a:avLst/>
              </a:prstGeom>
              <a:ln w="12700" cap="flat">
                <a:noFill/>
                <a:miter lim="400000"/>
              </a:ln>
              <a:effectLst/>
            </p:spPr>
          </p:pic>
          <p:sp>
            <p:nvSpPr>
              <p:cNvPr id="28" name="SPIRIT">
                <a:extLst>
                  <a:ext uri="{FF2B5EF4-FFF2-40B4-BE49-F238E27FC236}">
                    <a16:creationId xmlns:a16="http://schemas.microsoft.com/office/drawing/2014/main" id="{AD7414FC-99CD-43B2-B497-2955757F27ED}"/>
                  </a:ext>
                </a:extLst>
              </p:cNvPr>
              <p:cNvSpPr txBox="1"/>
              <p:nvPr/>
            </p:nvSpPr>
            <p:spPr>
              <a:xfrm>
                <a:off x="0" y="95943"/>
                <a:ext cx="926016" cy="3544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B4BB42"/>
                    </a:solidFill>
                    <a:latin typeface="League Spartan"/>
                    <a:ea typeface="League Spartan"/>
                    <a:cs typeface="League Spartan"/>
                    <a:sym typeface="League Spartan"/>
                  </a:defRPr>
                </a:lvl1pPr>
              </a:lstStyle>
              <a:p>
                <a:r>
                  <a:rPr b="1" dirty="0">
                    <a:latin typeface="+mj-lt"/>
                  </a:rPr>
                  <a:t>SPIRIT</a:t>
                </a:r>
              </a:p>
            </p:txBody>
          </p:sp>
        </p:grpSp>
        <p:grpSp>
          <p:nvGrpSpPr>
            <p:cNvPr id="29" name="Group">
              <a:extLst>
                <a:ext uri="{FF2B5EF4-FFF2-40B4-BE49-F238E27FC236}">
                  <a16:creationId xmlns:a16="http://schemas.microsoft.com/office/drawing/2014/main" id="{04904D77-028E-47EA-8FB7-5FD5199FE464}"/>
                </a:ext>
              </a:extLst>
            </p:cNvPr>
            <p:cNvGrpSpPr/>
            <p:nvPr/>
          </p:nvGrpSpPr>
          <p:grpSpPr>
            <a:xfrm>
              <a:off x="7706954" y="5624001"/>
              <a:ext cx="1510445" cy="738774"/>
              <a:chOff x="0" y="0"/>
              <a:chExt cx="1510444" cy="738772"/>
            </a:xfrm>
          </p:grpSpPr>
          <p:sp>
            <p:nvSpPr>
              <p:cNvPr id="30" name="BIBLE">
                <a:extLst>
                  <a:ext uri="{FF2B5EF4-FFF2-40B4-BE49-F238E27FC236}">
                    <a16:creationId xmlns:a16="http://schemas.microsoft.com/office/drawing/2014/main" id="{935311C6-56E7-4DA2-AD0D-0F8F7C087654}"/>
                  </a:ext>
                </a:extLst>
              </p:cNvPr>
              <p:cNvSpPr txBox="1"/>
              <p:nvPr/>
            </p:nvSpPr>
            <p:spPr>
              <a:xfrm>
                <a:off x="660257" y="162759"/>
                <a:ext cx="850188" cy="3656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D4D4F"/>
                    </a:solidFill>
                    <a:latin typeface="League Spartan"/>
                    <a:ea typeface="League Spartan"/>
                    <a:cs typeface="League Spartan"/>
                    <a:sym typeface="League Spartan"/>
                  </a:defRPr>
                </a:lvl1pPr>
              </a:lstStyle>
              <a:p>
                <a:r>
                  <a:rPr b="1" dirty="0">
                    <a:latin typeface="+mj-lt"/>
                  </a:rPr>
                  <a:t>BIBLE</a:t>
                </a:r>
              </a:p>
            </p:txBody>
          </p:sp>
          <p:pic>
            <p:nvPicPr>
              <p:cNvPr id="31" name="Image" descr="Image">
                <a:extLst>
                  <a:ext uri="{FF2B5EF4-FFF2-40B4-BE49-F238E27FC236}">
                    <a16:creationId xmlns:a16="http://schemas.microsoft.com/office/drawing/2014/main" id="{BAC60D0F-7F9D-4C36-9459-FDAAC5284EC9}"/>
                  </a:ext>
                </a:extLst>
              </p:cNvPr>
              <p:cNvPicPr>
                <a:picLocks noChangeAspect="1"/>
              </p:cNvPicPr>
              <p:nvPr/>
            </p:nvPicPr>
            <p:blipFill>
              <a:blip r:embed="rId3"/>
              <a:srcRect/>
              <a:stretch>
                <a:fillRect/>
              </a:stretch>
            </p:blipFill>
            <p:spPr>
              <a:xfrm>
                <a:off x="0" y="0"/>
                <a:ext cx="738773" cy="738773"/>
              </a:xfrm>
              <a:prstGeom prst="rect">
                <a:avLst/>
              </a:prstGeom>
              <a:ln w="12700" cap="flat">
                <a:noFill/>
                <a:miter lim="400000"/>
              </a:ln>
              <a:effectLst/>
            </p:spPr>
          </p:pic>
        </p:grpSp>
        <p:grpSp>
          <p:nvGrpSpPr>
            <p:cNvPr id="32" name="Group">
              <a:extLst>
                <a:ext uri="{FF2B5EF4-FFF2-40B4-BE49-F238E27FC236}">
                  <a16:creationId xmlns:a16="http://schemas.microsoft.com/office/drawing/2014/main" id="{1B960EF7-7BBC-4F96-8745-3CC490380C71}"/>
                </a:ext>
              </a:extLst>
            </p:cNvPr>
            <p:cNvGrpSpPr/>
            <p:nvPr/>
          </p:nvGrpSpPr>
          <p:grpSpPr>
            <a:xfrm>
              <a:off x="5235502" y="3067526"/>
              <a:ext cx="1835349" cy="851606"/>
              <a:chOff x="0" y="0"/>
              <a:chExt cx="1835347" cy="851605"/>
            </a:xfrm>
          </p:grpSpPr>
          <p:sp>
            <p:nvSpPr>
              <p:cNvPr id="33" name="COMMUNITY">
                <a:extLst>
                  <a:ext uri="{FF2B5EF4-FFF2-40B4-BE49-F238E27FC236}">
                    <a16:creationId xmlns:a16="http://schemas.microsoft.com/office/drawing/2014/main" id="{4F286843-902B-4F24-948A-987069A3CFB9}"/>
                  </a:ext>
                </a:extLst>
              </p:cNvPr>
              <p:cNvSpPr txBox="1"/>
              <p:nvPr/>
            </p:nvSpPr>
            <p:spPr>
              <a:xfrm>
                <a:off x="0" y="509714"/>
                <a:ext cx="1835348" cy="3418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9A2DE"/>
                    </a:solidFill>
                    <a:latin typeface="League Spartan"/>
                    <a:ea typeface="League Spartan"/>
                    <a:cs typeface="League Spartan"/>
                    <a:sym typeface="League Spartan"/>
                  </a:defRPr>
                </a:lvl1pPr>
              </a:lstStyle>
              <a:p>
                <a:r>
                  <a:rPr b="1" dirty="0">
                    <a:latin typeface="+mj-lt"/>
                  </a:rPr>
                  <a:t>COMMUNITY</a:t>
                </a:r>
              </a:p>
            </p:txBody>
          </p:sp>
          <p:grpSp>
            <p:nvGrpSpPr>
              <p:cNvPr id="34" name="Group">
                <a:extLst>
                  <a:ext uri="{FF2B5EF4-FFF2-40B4-BE49-F238E27FC236}">
                    <a16:creationId xmlns:a16="http://schemas.microsoft.com/office/drawing/2014/main" id="{99C2139A-CC3D-45A5-B25D-8E0D819974CA}"/>
                  </a:ext>
                </a:extLst>
              </p:cNvPr>
              <p:cNvGrpSpPr/>
              <p:nvPr/>
            </p:nvGrpSpPr>
            <p:grpSpPr>
              <a:xfrm>
                <a:off x="592985" y="0"/>
                <a:ext cx="644249" cy="509715"/>
                <a:chOff x="0" y="0"/>
                <a:chExt cx="644248" cy="509714"/>
              </a:xfrm>
            </p:grpSpPr>
            <p:pic>
              <p:nvPicPr>
                <p:cNvPr id="35" name="Image" descr="Image">
                  <a:extLst>
                    <a:ext uri="{FF2B5EF4-FFF2-40B4-BE49-F238E27FC236}">
                      <a16:creationId xmlns:a16="http://schemas.microsoft.com/office/drawing/2014/main" id="{1053B20D-6A78-4BA8-893D-35B4AFFD5A2D}"/>
                    </a:ext>
                  </a:extLst>
                </p:cNvPr>
                <p:cNvPicPr>
                  <a:picLocks noChangeAspect="1"/>
                </p:cNvPicPr>
                <p:nvPr/>
              </p:nvPicPr>
              <p:blipFill>
                <a:blip r:embed="rId4"/>
                <a:stretch>
                  <a:fillRect/>
                </a:stretch>
              </p:blipFill>
              <p:spPr>
                <a:xfrm>
                  <a:off x="0" y="0"/>
                  <a:ext cx="509715" cy="509715"/>
                </a:xfrm>
                <a:prstGeom prst="rect">
                  <a:avLst/>
                </a:prstGeom>
                <a:ln w="12700" cap="flat">
                  <a:noFill/>
                  <a:miter lim="400000"/>
                </a:ln>
                <a:effectLst/>
              </p:spPr>
            </p:pic>
            <p:pic>
              <p:nvPicPr>
                <p:cNvPr id="36" name="Image" descr="Image">
                  <a:extLst>
                    <a:ext uri="{FF2B5EF4-FFF2-40B4-BE49-F238E27FC236}">
                      <a16:creationId xmlns:a16="http://schemas.microsoft.com/office/drawing/2014/main" id="{3CE774DA-CF23-404F-A50E-3AC90E89817A}"/>
                    </a:ext>
                  </a:extLst>
                </p:cNvPr>
                <p:cNvPicPr>
                  <a:picLocks noChangeAspect="1"/>
                </p:cNvPicPr>
                <p:nvPr/>
              </p:nvPicPr>
              <p:blipFill>
                <a:blip r:embed="rId4"/>
                <a:stretch>
                  <a:fillRect/>
                </a:stretch>
              </p:blipFill>
              <p:spPr>
                <a:xfrm>
                  <a:off x="134533" y="0"/>
                  <a:ext cx="509716" cy="509715"/>
                </a:xfrm>
                <a:prstGeom prst="rect">
                  <a:avLst/>
                </a:prstGeom>
                <a:ln w="12700" cap="flat">
                  <a:noFill/>
                  <a:miter lim="400000"/>
                </a:ln>
                <a:effectLst/>
              </p:spPr>
            </p:pic>
          </p:grpSp>
        </p:grpSp>
        <p:sp>
          <p:nvSpPr>
            <p:cNvPr id="37" name="Line">
              <a:extLst>
                <a:ext uri="{FF2B5EF4-FFF2-40B4-BE49-F238E27FC236}">
                  <a16:creationId xmlns:a16="http://schemas.microsoft.com/office/drawing/2014/main" id="{9ADF5219-7172-4772-8D04-11C9340EDD89}"/>
                </a:ext>
              </a:extLst>
            </p:cNvPr>
            <p:cNvSpPr/>
            <p:nvPr/>
          </p:nvSpPr>
          <p:spPr>
            <a:xfrm flipV="1">
              <a:off x="4285194" y="3983076"/>
              <a:ext cx="1575450" cy="1724687"/>
            </a:xfrm>
            <a:prstGeom prst="line">
              <a:avLst/>
            </a:prstGeom>
            <a:ln w="88900">
              <a:solidFill>
                <a:srgbClr val="B4BB42"/>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sp>
          <p:nvSpPr>
            <p:cNvPr id="38" name="Line">
              <a:extLst>
                <a:ext uri="{FF2B5EF4-FFF2-40B4-BE49-F238E27FC236}">
                  <a16:creationId xmlns:a16="http://schemas.microsoft.com/office/drawing/2014/main" id="{69546540-B4CF-48F0-8E6E-935C874B8BDB}"/>
                </a:ext>
              </a:extLst>
            </p:cNvPr>
            <p:cNvSpPr/>
            <p:nvPr/>
          </p:nvSpPr>
          <p:spPr>
            <a:xfrm flipH="1" flipV="1">
              <a:off x="6401291" y="3983076"/>
              <a:ext cx="1575450" cy="1724687"/>
            </a:xfrm>
            <a:prstGeom prst="line">
              <a:avLst/>
            </a:prstGeom>
            <a:ln w="88900">
              <a:solidFill>
                <a:srgbClr val="4D4D4F"/>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grpSp>
      <p:grpSp>
        <p:nvGrpSpPr>
          <p:cNvPr id="2" name="Group 1">
            <a:extLst>
              <a:ext uri="{FF2B5EF4-FFF2-40B4-BE49-F238E27FC236}">
                <a16:creationId xmlns:a16="http://schemas.microsoft.com/office/drawing/2014/main" id="{C1E433B6-2723-4F9A-812B-D0C4CD8B6F09}"/>
              </a:ext>
            </a:extLst>
          </p:cNvPr>
          <p:cNvGrpSpPr/>
          <p:nvPr/>
        </p:nvGrpSpPr>
        <p:grpSpPr>
          <a:xfrm>
            <a:off x="6217601" y="579069"/>
            <a:ext cx="3774877" cy="2248706"/>
            <a:chOff x="4265738" y="624382"/>
            <a:chExt cx="3774877" cy="2248706"/>
          </a:xfrm>
        </p:grpSpPr>
        <p:pic>
          <p:nvPicPr>
            <p:cNvPr id="39" name="Image" descr="Image">
              <a:extLst>
                <a:ext uri="{FF2B5EF4-FFF2-40B4-BE49-F238E27FC236}">
                  <a16:creationId xmlns:a16="http://schemas.microsoft.com/office/drawing/2014/main" id="{64961A96-8B7D-4022-84BE-104A20686532}"/>
                </a:ext>
              </a:extLst>
            </p:cNvPr>
            <p:cNvPicPr>
              <a:picLocks noChangeAspect="1"/>
            </p:cNvPicPr>
            <p:nvPr/>
          </p:nvPicPr>
          <p:blipFill>
            <a:blip r:embed="rId5"/>
            <a:srcRect t="9816" b="72868"/>
            <a:stretch>
              <a:fillRect/>
            </a:stretch>
          </p:blipFill>
          <p:spPr>
            <a:xfrm>
              <a:off x="4294313" y="1131373"/>
              <a:ext cx="3737814" cy="647196"/>
            </a:xfrm>
            <a:prstGeom prst="rect">
              <a:avLst/>
            </a:prstGeom>
            <a:ln w="12700">
              <a:miter lim="400000"/>
            </a:ln>
          </p:spPr>
        </p:pic>
        <p:pic>
          <p:nvPicPr>
            <p:cNvPr id="40" name="Image" descr="Image">
              <a:extLst>
                <a:ext uri="{FF2B5EF4-FFF2-40B4-BE49-F238E27FC236}">
                  <a16:creationId xmlns:a16="http://schemas.microsoft.com/office/drawing/2014/main" id="{902D9508-0A82-4F6C-BA28-995B208FF2AB}"/>
                </a:ext>
              </a:extLst>
            </p:cNvPr>
            <p:cNvPicPr>
              <a:picLocks noChangeAspect="1"/>
            </p:cNvPicPr>
            <p:nvPr/>
          </p:nvPicPr>
          <p:blipFill>
            <a:blip r:embed="rId6"/>
            <a:srcRect t="42714" b="42714"/>
            <a:stretch>
              <a:fillRect/>
            </a:stretch>
          </p:blipFill>
          <p:spPr>
            <a:xfrm>
              <a:off x="4274302" y="2106881"/>
              <a:ext cx="3766313" cy="548827"/>
            </a:xfrm>
            <a:prstGeom prst="rect">
              <a:avLst/>
            </a:prstGeom>
            <a:ln w="12700">
              <a:miter lim="400000"/>
            </a:ln>
          </p:spPr>
        </p:pic>
        <p:pic>
          <p:nvPicPr>
            <p:cNvPr id="41" name="Image" descr="Image">
              <a:extLst>
                <a:ext uri="{FF2B5EF4-FFF2-40B4-BE49-F238E27FC236}">
                  <a16:creationId xmlns:a16="http://schemas.microsoft.com/office/drawing/2014/main" id="{B597DBE8-74B6-479B-A73B-B71D7848C5AC}"/>
                </a:ext>
              </a:extLst>
            </p:cNvPr>
            <p:cNvPicPr>
              <a:picLocks noChangeAspect="1"/>
            </p:cNvPicPr>
            <p:nvPr/>
          </p:nvPicPr>
          <p:blipFill>
            <a:blip r:embed="rId7"/>
            <a:srcRect l="13617" t="27430" r="13616" b="57655"/>
            <a:stretch>
              <a:fillRect/>
            </a:stretch>
          </p:blipFill>
          <p:spPr>
            <a:xfrm>
              <a:off x="4782818" y="1702482"/>
              <a:ext cx="2802469" cy="574402"/>
            </a:xfrm>
            <a:prstGeom prst="rect">
              <a:avLst/>
            </a:prstGeom>
            <a:ln w="12700">
              <a:miter lim="400000"/>
            </a:ln>
          </p:spPr>
        </p:pic>
        <p:pic>
          <p:nvPicPr>
            <p:cNvPr id="42" name="Image" descr="Image">
              <a:extLst>
                <a:ext uri="{FF2B5EF4-FFF2-40B4-BE49-F238E27FC236}">
                  <a16:creationId xmlns:a16="http://schemas.microsoft.com/office/drawing/2014/main" id="{39CB1A75-702A-42E7-A44C-85D29E08F718}"/>
                </a:ext>
              </a:extLst>
            </p:cNvPr>
            <p:cNvPicPr>
              <a:picLocks noChangeAspect="1"/>
            </p:cNvPicPr>
            <p:nvPr/>
          </p:nvPicPr>
          <p:blipFill>
            <a:blip r:embed="rId5"/>
            <a:srcRect t="57738" b="31939"/>
            <a:stretch>
              <a:fillRect/>
            </a:stretch>
          </p:blipFill>
          <p:spPr>
            <a:xfrm>
              <a:off x="4265738" y="2484317"/>
              <a:ext cx="3766313" cy="388771"/>
            </a:xfrm>
            <a:prstGeom prst="rect">
              <a:avLst/>
            </a:prstGeom>
            <a:ln w="12700">
              <a:miter lim="400000"/>
            </a:ln>
          </p:spPr>
        </p:pic>
        <p:sp>
          <p:nvSpPr>
            <p:cNvPr id="43" name="FOLLOWING JESUS">
              <a:extLst>
                <a:ext uri="{FF2B5EF4-FFF2-40B4-BE49-F238E27FC236}">
                  <a16:creationId xmlns:a16="http://schemas.microsoft.com/office/drawing/2014/main" id="{BD054BF7-59E2-43F5-ACDA-2F57AAB8E6DC}"/>
                </a:ext>
              </a:extLst>
            </p:cNvPr>
            <p:cNvSpPr txBox="1"/>
            <p:nvPr/>
          </p:nvSpPr>
          <p:spPr>
            <a:xfrm>
              <a:off x="4985165" y="624382"/>
              <a:ext cx="2336023" cy="3418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49A2DE"/>
                  </a:solidFill>
                  <a:latin typeface="League Spartan"/>
                  <a:ea typeface="League Spartan"/>
                  <a:cs typeface="League Spartan"/>
                  <a:sym typeface="League Spartan"/>
                </a:defRPr>
              </a:lvl1pPr>
            </a:lstStyle>
            <a:p>
              <a:r>
                <a:rPr b="1" dirty="0">
                  <a:latin typeface="+mj-lt"/>
                </a:rPr>
                <a:t>FOLLOWING JESUS</a:t>
              </a:r>
            </a:p>
          </p:txBody>
        </p:sp>
      </p:grpSp>
      <p:sp>
        <p:nvSpPr>
          <p:cNvPr id="44" name="Rectangle 43">
            <a:extLst>
              <a:ext uri="{FF2B5EF4-FFF2-40B4-BE49-F238E27FC236}">
                <a16:creationId xmlns:a16="http://schemas.microsoft.com/office/drawing/2014/main" id="{CCB45824-7E6A-492E-99B9-69D9758A46AD}"/>
              </a:ext>
            </a:extLst>
          </p:cNvPr>
          <p:cNvSpPr/>
          <p:nvPr/>
        </p:nvSpPr>
        <p:spPr>
          <a:xfrm>
            <a:off x="696195" y="429291"/>
            <a:ext cx="4852908" cy="4832092"/>
          </a:xfrm>
          <a:prstGeom prst="rect">
            <a:avLst/>
          </a:prstGeom>
        </p:spPr>
        <p:txBody>
          <a:bodyPr wrap="square">
            <a:spAutoFit/>
          </a:bodyPr>
          <a:lstStyle/>
          <a:p>
            <a:r>
              <a:rPr lang="en-US" sz="2800" b="1" dirty="0">
                <a:solidFill>
                  <a:schemeClr val="accent2"/>
                </a:solidFill>
              </a:rPr>
              <a:t>John 16:13-14</a:t>
            </a:r>
            <a:r>
              <a:rPr lang="en-US" sz="2800" dirty="0">
                <a:solidFill>
                  <a:schemeClr val="accent2"/>
                </a:solidFill>
              </a:rPr>
              <a:t> - When the Spirit of truth comes</a:t>
            </a:r>
            <a:r>
              <a:rPr lang="en-US" sz="2800" dirty="0">
                <a:solidFill>
                  <a:srgbClr val="990033"/>
                </a:solidFill>
              </a:rPr>
              <a:t>, </a:t>
            </a:r>
            <a:r>
              <a:rPr lang="en-US" sz="2800" b="1" dirty="0">
                <a:solidFill>
                  <a:srgbClr val="990033"/>
                </a:solidFill>
              </a:rPr>
              <a:t>he will guide you into all the truth</a:t>
            </a:r>
            <a:r>
              <a:rPr lang="en-US" sz="2800" dirty="0">
                <a:solidFill>
                  <a:schemeClr val="accent2"/>
                </a:solidFill>
              </a:rPr>
              <a:t>; for he will not speak on his own, but will speak whatever he hears, and he will declare to you the things that are to come. He will glorify me, because he will take what is mine and declare it </a:t>
            </a:r>
          </a:p>
          <a:p>
            <a:r>
              <a:rPr lang="en-US" sz="2800" dirty="0">
                <a:solidFill>
                  <a:schemeClr val="accent2"/>
                </a:solidFill>
              </a:rPr>
              <a:t>to you.</a:t>
            </a:r>
            <a:endParaRPr lang="en-US" sz="2800" b="1" dirty="0">
              <a:solidFill>
                <a:schemeClr val="accent2"/>
              </a:solidFill>
            </a:endParaRPr>
          </a:p>
        </p:txBody>
      </p:sp>
    </p:spTree>
    <p:extLst>
      <p:ext uri="{BB962C8B-B14F-4D97-AF65-F5344CB8AC3E}">
        <p14:creationId xmlns:p14="http://schemas.microsoft.com/office/powerpoint/2010/main" val="73255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Line"/>
          <p:cNvSpPr/>
          <p:nvPr/>
        </p:nvSpPr>
        <p:spPr>
          <a:xfrm>
            <a:off x="4463959" y="6064834"/>
            <a:ext cx="3153600" cy="1"/>
          </a:xfrm>
          <a:prstGeom prst="line">
            <a:avLst/>
          </a:prstGeom>
          <a:ln w="88900">
            <a:solidFill>
              <a:srgbClr val="A9A9A9"/>
            </a:solidFill>
            <a:miter lim="400000"/>
          </a:ln>
        </p:spPr>
        <p:txBody>
          <a:bodyPr lIns="27953" tIns="27953" rIns="27953" bIns="27953" anchor="ctr"/>
          <a:lstStyle/>
          <a:p>
            <a:pPr algn="ctr" defTabSz="584200">
              <a:defRPr>
                <a:solidFill>
                  <a:srgbClr val="FFFFFF"/>
                </a:solidFill>
                <a:latin typeface="Helvetica Neue Medium"/>
                <a:ea typeface="Helvetica Neue Medium"/>
                <a:cs typeface="Helvetica Neue Medium"/>
                <a:sym typeface="Helvetica Neue Medium"/>
              </a:defRPr>
            </a:pPr>
            <a:endParaRPr/>
          </a:p>
        </p:txBody>
      </p:sp>
      <p:grpSp>
        <p:nvGrpSpPr>
          <p:cNvPr id="75" name="Group"/>
          <p:cNvGrpSpPr/>
          <p:nvPr/>
        </p:nvGrpSpPr>
        <p:grpSpPr>
          <a:xfrm>
            <a:off x="2974601" y="5684558"/>
            <a:ext cx="1435689" cy="606170"/>
            <a:chOff x="0" y="0"/>
            <a:chExt cx="1435687" cy="606169"/>
          </a:xfrm>
        </p:grpSpPr>
        <p:pic>
          <p:nvPicPr>
            <p:cNvPr id="73" name="Image" descr="Image"/>
            <p:cNvPicPr>
              <a:picLocks noChangeAspect="1"/>
            </p:cNvPicPr>
            <p:nvPr/>
          </p:nvPicPr>
          <p:blipFill>
            <a:blip r:embed="rId2"/>
            <a:srcRect/>
            <a:stretch>
              <a:fillRect/>
            </a:stretch>
          </p:blipFill>
          <p:spPr>
            <a:xfrm>
              <a:off x="829518" y="0"/>
              <a:ext cx="606170" cy="606170"/>
            </a:xfrm>
            <a:prstGeom prst="rect">
              <a:avLst/>
            </a:prstGeom>
            <a:ln w="12700" cap="flat">
              <a:noFill/>
              <a:miter lim="400000"/>
            </a:ln>
            <a:effectLst/>
          </p:spPr>
        </p:pic>
        <p:sp>
          <p:nvSpPr>
            <p:cNvPr id="74" name="SPIRIT"/>
            <p:cNvSpPr txBox="1"/>
            <p:nvPr/>
          </p:nvSpPr>
          <p:spPr>
            <a:xfrm>
              <a:off x="0" y="95943"/>
              <a:ext cx="926016" cy="3544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B4BB42"/>
                  </a:solidFill>
                  <a:latin typeface="League Spartan"/>
                  <a:ea typeface="League Spartan"/>
                  <a:cs typeface="League Spartan"/>
                  <a:sym typeface="League Spartan"/>
                </a:defRPr>
              </a:lvl1pPr>
            </a:lstStyle>
            <a:p>
              <a:r>
                <a:rPr b="1" dirty="0">
                  <a:latin typeface="+mj-lt"/>
                </a:rPr>
                <a:t>SPIRIT</a:t>
              </a:r>
            </a:p>
          </p:txBody>
        </p:sp>
      </p:grpSp>
      <p:grpSp>
        <p:nvGrpSpPr>
          <p:cNvPr id="78" name="Group"/>
          <p:cNvGrpSpPr/>
          <p:nvPr/>
        </p:nvGrpSpPr>
        <p:grpSpPr>
          <a:xfrm>
            <a:off x="7706954" y="5624001"/>
            <a:ext cx="1510445" cy="738774"/>
            <a:chOff x="0" y="0"/>
            <a:chExt cx="1510444" cy="738772"/>
          </a:xfrm>
        </p:grpSpPr>
        <p:sp>
          <p:nvSpPr>
            <p:cNvPr id="76" name="BIBLE"/>
            <p:cNvSpPr txBox="1"/>
            <p:nvPr/>
          </p:nvSpPr>
          <p:spPr>
            <a:xfrm>
              <a:off x="660257" y="162759"/>
              <a:ext cx="850188" cy="3656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D4D4F"/>
                  </a:solidFill>
                  <a:latin typeface="League Spartan"/>
                  <a:ea typeface="League Spartan"/>
                  <a:cs typeface="League Spartan"/>
                  <a:sym typeface="League Spartan"/>
                </a:defRPr>
              </a:lvl1pPr>
            </a:lstStyle>
            <a:p>
              <a:r>
                <a:rPr b="1" dirty="0">
                  <a:latin typeface="+mj-lt"/>
                </a:rPr>
                <a:t>BIBLE</a:t>
              </a:r>
            </a:p>
          </p:txBody>
        </p:sp>
        <p:pic>
          <p:nvPicPr>
            <p:cNvPr id="77" name="Image" descr="Image"/>
            <p:cNvPicPr>
              <a:picLocks noChangeAspect="1"/>
            </p:cNvPicPr>
            <p:nvPr/>
          </p:nvPicPr>
          <p:blipFill>
            <a:blip r:embed="rId3"/>
            <a:srcRect/>
            <a:stretch>
              <a:fillRect/>
            </a:stretch>
          </p:blipFill>
          <p:spPr>
            <a:xfrm>
              <a:off x="0" y="0"/>
              <a:ext cx="738773" cy="738773"/>
            </a:xfrm>
            <a:prstGeom prst="rect">
              <a:avLst/>
            </a:prstGeom>
            <a:ln w="12700" cap="flat">
              <a:noFill/>
              <a:miter lim="400000"/>
            </a:ln>
            <a:effectLst/>
          </p:spPr>
        </p:pic>
      </p:grpSp>
      <p:grpSp>
        <p:nvGrpSpPr>
          <p:cNvPr id="83" name="Group"/>
          <p:cNvGrpSpPr/>
          <p:nvPr/>
        </p:nvGrpSpPr>
        <p:grpSpPr>
          <a:xfrm>
            <a:off x="5235502" y="3067526"/>
            <a:ext cx="1835349" cy="851606"/>
            <a:chOff x="0" y="0"/>
            <a:chExt cx="1835347" cy="851605"/>
          </a:xfrm>
        </p:grpSpPr>
        <p:sp>
          <p:nvSpPr>
            <p:cNvPr id="79" name="COMMUNITY"/>
            <p:cNvSpPr txBox="1"/>
            <p:nvPr/>
          </p:nvSpPr>
          <p:spPr>
            <a:xfrm>
              <a:off x="0" y="509714"/>
              <a:ext cx="1835348" cy="3418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9A2DE"/>
                  </a:solidFill>
                  <a:latin typeface="League Spartan"/>
                  <a:ea typeface="League Spartan"/>
                  <a:cs typeface="League Spartan"/>
                  <a:sym typeface="League Spartan"/>
                </a:defRPr>
              </a:lvl1pPr>
            </a:lstStyle>
            <a:p>
              <a:r>
                <a:rPr b="1" dirty="0">
                  <a:latin typeface="+mj-lt"/>
                </a:rPr>
                <a:t>COMMUNITY</a:t>
              </a:r>
            </a:p>
          </p:txBody>
        </p:sp>
        <p:grpSp>
          <p:nvGrpSpPr>
            <p:cNvPr id="82" name="Group"/>
            <p:cNvGrpSpPr/>
            <p:nvPr/>
          </p:nvGrpSpPr>
          <p:grpSpPr>
            <a:xfrm>
              <a:off x="592985" y="0"/>
              <a:ext cx="644249" cy="509715"/>
              <a:chOff x="0" y="0"/>
              <a:chExt cx="644248" cy="509714"/>
            </a:xfrm>
          </p:grpSpPr>
          <p:pic>
            <p:nvPicPr>
              <p:cNvPr id="80" name="Image" descr="Image"/>
              <p:cNvPicPr>
                <a:picLocks noChangeAspect="1"/>
              </p:cNvPicPr>
              <p:nvPr/>
            </p:nvPicPr>
            <p:blipFill>
              <a:blip r:embed="rId4"/>
              <a:stretch>
                <a:fillRect/>
              </a:stretch>
            </p:blipFill>
            <p:spPr>
              <a:xfrm>
                <a:off x="0" y="0"/>
                <a:ext cx="509715" cy="509715"/>
              </a:xfrm>
              <a:prstGeom prst="rect">
                <a:avLst/>
              </a:prstGeom>
              <a:ln w="12700" cap="flat">
                <a:noFill/>
                <a:miter lim="400000"/>
              </a:ln>
              <a:effectLst/>
            </p:spPr>
          </p:pic>
          <p:pic>
            <p:nvPicPr>
              <p:cNvPr id="81" name="Image" descr="Image"/>
              <p:cNvPicPr>
                <a:picLocks noChangeAspect="1"/>
              </p:cNvPicPr>
              <p:nvPr/>
            </p:nvPicPr>
            <p:blipFill>
              <a:blip r:embed="rId4"/>
              <a:stretch>
                <a:fillRect/>
              </a:stretch>
            </p:blipFill>
            <p:spPr>
              <a:xfrm>
                <a:off x="134533" y="0"/>
                <a:ext cx="509716" cy="509715"/>
              </a:xfrm>
              <a:prstGeom prst="rect">
                <a:avLst/>
              </a:prstGeom>
              <a:ln w="12700" cap="flat">
                <a:noFill/>
                <a:miter lim="400000"/>
              </a:ln>
              <a:effectLst/>
            </p:spPr>
          </p:pic>
        </p:grpSp>
      </p:grpSp>
      <p:sp>
        <p:nvSpPr>
          <p:cNvPr id="84" name="Line"/>
          <p:cNvSpPr/>
          <p:nvPr/>
        </p:nvSpPr>
        <p:spPr>
          <a:xfrm flipV="1">
            <a:off x="4285194" y="3983076"/>
            <a:ext cx="1575450" cy="1724687"/>
          </a:xfrm>
          <a:prstGeom prst="line">
            <a:avLst/>
          </a:prstGeom>
          <a:ln w="88900">
            <a:solidFill>
              <a:srgbClr val="B4BB42"/>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sp>
        <p:nvSpPr>
          <p:cNvPr id="85" name="Line"/>
          <p:cNvSpPr/>
          <p:nvPr/>
        </p:nvSpPr>
        <p:spPr>
          <a:xfrm flipH="1" flipV="1">
            <a:off x="6401291" y="3983076"/>
            <a:ext cx="1575450" cy="1724687"/>
          </a:xfrm>
          <a:prstGeom prst="line">
            <a:avLst/>
          </a:prstGeom>
          <a:ln w="88900">
            <a:solidFill>
              <a:srgbClr val="4D4D4F"/>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pic>
        <p:nvPicPr>
          <p:cNvPr id="86" name="Image" descr="Image"/>
          <p:cNvPicPr>
            <a:picLocks noChangeAspect="1"/>
          </p:cNvPicPr>
          <p:nvPr/>
        </p:nvPicPr>
        <p:blipFill>
          <a:blip r:embed="rId5"/>
          <a:srcRect t="9816" b="72868"/>
          <a:stretch>
            <a:fillRect/>
          </a:stretch>
        </p:blipFill>
        <p:spPr>
          <a:xfrm>
            <a:off x="4294313" y="1131373"/>
            <a:ext cx="3737814" cy="647196"/>
          </a:xfrm>
          <a:prstGeom prst="rect">
            <a:avLst/>
          </a:prstGeom>
          <a:ln w="12700">
            <a:miter lim="400000"/>
          </a:ln>
        </p:spPr>
      </p:pic>
      <p:pic>
        <p:nvPicPr>
          <p:cNvPr id="87" name="Image" descr="Image"/>
          <p:cNvPicPr>
            <a:picLocks noChangeAspect="1"/>
          </p:cNvPicPr>
          <p:nvPr/>
        </p:nvPicPr>
        <p:blipFill>
          <a:blip r:embed="rId6"/>
          <a:srcRect t="42714" b="42714"/>
          <a:stretch>
            <a:fillRect/>
          </a:stretch>
        </p:blipFill>
        <p:spPr>
          <a:xfrm>
            <a:off x="4274302" y="2106881"/>
            <a:ext cx="3766313" cy="548827"/>
          </a:xfrm>
          <a:prstGeom prst="rect">
            <a:avLst/>
          </a:prstGeom>
          <a:ln w="12700">
            <a:miter lim="400000"/>
          </a:ln>
        </p:spPr>
      </p:pic>
      <p:pic>
        <p:nvPicPr>
          <p:cNvPr id="88" name="Image" descr="Image"/>
          <p:cNvPicPr>
            <a:picLocks noChangeAspect="1"/>
          </p:cNvPicPr>
          <p:nvPr/>
        </p:nvPicPr>
        <p:blipFill>
          <a:blip r:embed="rId7"/>
          <a:srcRect l="13617" t="27430" r="13616" b="57655"/>
          <a:stretch>
            <a:fillRect/>
          </a:stretch>
        </p:blipFill>
        <p:spPr>
          <a:xfrm>
            <a:off x="4782818" y="1702482"/>
            <a:ext cx="2802469" cy="574402"/>
          </a:xfrm>
          <a:prstGeom prst="rect">
            <a:avLst/>
          </a:prstGeom>
          <a:ln w="12700">
            <a:miter lim="400000"/>
          </a:ln>
        </p:spPr>
      </p:pic>
      <p:pic>
        <p:nvPicPr>
          <p:cNvPr id="89" name="Image" descr="Image"/>
          <p:cNvPicPr>
            <a:picLocks noChangeAspect="1"/>
          </p:cNvPicPr>
          <p:nvPr/>
        </p:nvPicPr>
        <p:blipFill>
          <a:blip r:embed="rId5"/>
          <a:srcRect t="57738" b="31939"/>
          <a:stretch>
            <a:fillRect/>
          </a:stretch>
        </p:blipFill>
        <p:spPr>
          <a:xfrm>
            <a:off x="4265738" y="2484317"/>
            <a:ext cx="3766313" cy="388771"/>
          </a:xfrm>
          <a:prstGeom prst="rect">
            <a:avLst/>
          </a:prstGeom>
          <a:ln w="12700">
            <a:miter lim="400000"/>
          </a:ln>
        </p:spPr>
      </p:pic>
      <p:sp>
        <p:nvSpPr>
          <p:cNvPr id="90" name="FOLLOWING JESUS"/>
          <p:cNvSpPr txBox="1"/>
          <p:nvPr/>
        </p:nvSpPr>
        <p:spPr>
          <a:xfrm>
            <a:off x="4985165" y="624382"/>
            <a:ext cx="2336023" cy="3418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49A2DE"/>
                </a:solidFill>
                <a:latin typeface="League Spartan"/>
                <a:ea typeface="League Spartan"/>
                <a:cs typeface="League Spartan"/>
                <a:sym typeface="League Spartan"/>
              </a:defRPr>
            </a:lvl1pPr>
          </a:lstStyle>
          <a:p>
            <a:r>
              <a:rPr b="1" dirty="0">
                <a:latin typeface="+mj-lt"/>
              </a:rPr>
              <a:t>FOLLOWING JESUS</a:t>
            </a:r>
          </a:p>
        </p:txBody>
      </p:sp>
      <p:sp>
        <p:nvSpPr>
          <p:cNvPr id="3" name="Rectangle 2">
            <a:extLst>
              <a:ext uri="{FF2B5EF4-FFF2-40B4-BE49-F238E27FC236}">
                <a16:creationId xmlns:a16="http://schemas.microsoft.com/office/drawing/2014/main" id="{703F85E4-27A2-4421-9847-8BCC8AFBE3F7}"/>
              </a:ext>
            </a:extLst>
          </p:cNvPr>
          <p:cNvSpPr/>
          <p:nvPr/>
        </p:nvSpPr>
        <p:spPr>
          <a:xfrm>
            <a:off x="7516406" y="2752365"/>
            <a:ext cx="1300356" cy="369332"/>
          </a:xfrm>
          <a:prstGeom prst="rect">
            <a:avLst/>
          </a:prstGeom>
        </p:spPr>
        <p:txBody>
          <a:bodyPr wrap="none">
            <a:spAutoFit/>
          </a:bodyPr>
          <a:lstStyle/>
          <a:p>
            <a:r>
              <a:rPr lang="en-US" b="1" dirty="0">
                <a:solidFill>
                  <a:schemeClr val="accent2"/>
                </a:solidFill>
              </a:rPr>
              <a:t>POSTURE</a:t>
            </a:r>
          </a:p>
        </p:txBody>
      </p:sp>
      <p:sp>
        <p:nvSpPr>
          <p:cNvPr id="23" name="Rectangle 22">
            <a:extLst>
              <a:ext uri="{FF2B5EF4-FFF2-40B4-BE49-F238E27FC236}">
                <a16:creationId xmlns:a16="http://schemas.microsoft.com/office/drawing/2014/main" id="{857E529F-82BD-4C88-9EAA-0F9E69AA91AE}"/>
              </a:ext>
            </a:extLst>
          </p:cNvPr>
          <p:cNvSpPr/>
          <p:nvPr/>
        </p:nvSpPr>
        <p:spPr>
          <a:xfrm>
            <a:off x="7917044" y="2350319"/>
            <a:ext cx="1492716" cy="369332"/>
          </a:xfrm>
          <a:prstGeom prst="rect">
            <a:avLst/>
          </a:prstGeom>
        </p:spPr>
        <p:txBody>
          <a:bodyPr wrap="none">
            <a:spAutoFit/>
          </a:bodyPr>
          <a:lstStyle/>
          <a:p>
            <a:r>
              <a:rPr lang="en-US" b="1" dirty="0"/>
              <a:t>INTERPRET</a:t>
            </a:r>
          </a:p>
        </p:txBody>
      </p:sp>
      <p:sp>
        <p:nvSpPr>
          <p:cNvPr id="24" name="Rectangle 23">
            <a:extLst>
              <a:ext uri="{FF2B5EF4-FFF2-40B4-BE49-F238E27FC236}">
                <a16:creationId xmlns:a16="http://schemas.microsoft.com/office/drawing/2014/main" id="{0E391CC4-3B14-4315-9F12-0809C0006AC4}"/>
              </a:ext>
            </a:extLst>
          </p:cNvPr>
          <p:cNvSpPr/>
          <p:nvPr/>
        </p:nvSpPr>
        <p:spPr>
          <a:xfrm>
            <a:off x="8166584" y="1907552"/>
            <a:ext cx="954107" cy="369332"/>
          </a:xfrm>
          <a:prstGeom prst="rect">
            <a:avLst/>
          </a:prstGeom>
        </p:spPr>
        <p:txBody>
          <a:bodyPr wrap="none">
            <a:spAutoFit/>
          </a:bodyPr>
          <a:lstStyle/>
          <a:p>
            <a:r>
              <a:rPr lang="en-US" b="1" dirty="0">
                <a:solidFill>
                  <a:srgbClr val="B4BB42"/>
                </a:solidFill>
              </a:rPr>
              <a:t>APPLY</a:t>
            </a:r>
          </a:p>
        </p:txBody>
      </p:sp>
      <p:sp>
        <p:nvSpPr>
          <p:cNvPr id="25" name="Rectangle 24">
            <a:extLst>
              <a:ext uri="{FF2B5EF4-FFF2-40B4-BE49-F238E27FC236}">
                <a16:creationId xmlns:a16="http://schemas.microsoft.com/office/drawing/2014/main" id="{A9CB4F5C-87D4-4B0B-AD94-A436F6AFF26F}"/>
              </a:ext>
            </a:extLst>
          </p:cNvPr>
          <p:cNvSpPr/>
          <p:nvPr/>
        </p:nvSpPr>
        <p:spPr>
          <a:xfrm>
            <a:off x="8445727" y="1501503"/>
            <a:ext cx="697627" cy="369332"/>
          </a:xfrm>
          <a:prstGeom prst="rect">
            <a:avLst/>
          </a:prstGeom>
        </p:spPr>
        <p:txBody>
          <a:bodyPr wrap="none">
            <a:spAutoFit/>
          </a:bodyPr>
          <a:lstStyle/>
          <a:p>
            <a:r>
              <a:rPr lang="en-US" b="1" dirty="0">
                <a:solidFill>
                  <a:schemeClr val="accent2"/>
                </a:solidFill>
              </a:rPr>
              <a:t>LIVE</a:t>
            </a:r>
          </a:p>
        </p:txBody>
      </p:sp>
      <p:sp>
        <p:nvSpPr>
          <p:cNvPr id="30" name="DISCERNMENT">
            <a:extLst>
              <a:ext uri="{FF2B5EF4-FFF2-40B4-BE49-F238E27FC236}">
                <a16:creationId xmlns:a16="http://schemas.microsoft.com/office/drawing/2014/main" id="{3C7B6424-ABA7-4DF4-9A2E-A318C1A8FDFA}"/>
              </a:ext>
            </a:extLst>
          </p:cNvPr>
          <p:cNvSpPr txBox="1"/>
          <p:nvPr/>
        </p:nvSpPr>
        <p:spPr>
          <a:xfrm>
            <a:off x="743594" y="1208216"/>
            <a:ext cx="2357437" cy="6993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lnSpc>
                <a:spcPct val="70000"/>
              </a:lnSpc>
              <a:defRPr>
                <a:solidFill>
                  <a:srgbClr val="B4BB42"/>
                </a:solidFill>
                <a:latin typeface="Lato Semibold"/>
                <a:ea typeface="Lato Semibold"/>
                <a:cs typeface="Lato Semibold"/>
                <a:sym typeface="Lato Semibold"/>
              </a:defRPr>
            </a:lvl1pPr>
          </a:lstStyle>
          <a:p>
            <a:r>
              <a:rPr lang="en-US" sz="2800" b="1" dirty="0">
                <a:solidFill>
                  <a:srgbClr val="C00000"/>
                </a:solidFill>
                <a:latin typeface="+mj-lt"/>
              </a:rPr>
              <a:t>METHOD</a:t>
            </a:r>
            <a:endParaRPr sz="2800" b="1" dirty="0">
              <a:solidFill>
                <a:srgbClr val="C00000"/>
              </a:solidFill>
              <a:latin typeface="+mj-lt"/>
            </a:endParaRPr>
          </a:p>
        </p:txBody>
      </p:sp>
    </p:spTree>
    <p:extLst>
      <p:ext uri="{BB962C8B-B14F-4D97-AF65-F5344CB8AC3E}">
        <p14:creationId xmlns:p14="http://schemas.microsoft.com/office/powerpoint/2010/main" val="166236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D906543-6BF8-4106-87D3-1A300CBD353C}"/>
              </a:ext>
            </a:extLst>
          </p:cNvPr>
          <p:cNvSpPr txBox="1">
            <a:spLocks noGrp="1"/>
          </p:cNvSpPr>
          <p:nvPr>
            <p:ph type="title"/>
          </p:nvPr>
        </p:nvSpPr>
        <p:spPr>
          <a:xfrm>
            <a:off x="4056996" y="16463"/>
            <a:ext cx="7893269" cy="1038282"/>
          </a:xfrm>
          <a:prstGeom prst="rect">
            <a:avLst/>
          </a:prstGeom>
        </p:spPr>
        <p:txBody>
          <a:bodyPr/>
          <a:lstStyle/>
          <a:p>
            <a:pPr algn="r"/>
            <a:endParaRPr b="1" i="0" dirty="0"/>
          </a:p>
        </p:txBody>
      </p:sp>
      <p:sp>
        <p:nvSpPr>
          <p:cNvPr id="3" name="TextBox 2">
            <a:extLst>
              <a:ext uri="{FF2B5EF4-FFF2-40B4-BE49-F238E27FC236}">
                <a16:creationId xmlns:a16="http://schemas.microsoft.com/office/drawing/2014/main" id="{923F3E13-7409-4CE7-AAEA-8483DDA51B28}"/>
              </a:ext>
            </a:extLst>
          </p:cNvPr>
          <p:cNvSpPr txBox="1"/>
          <p:nvPr/>
        </p:nvSpPr>
        <p:spPr>
          <a:xfrm>
            <a:off x="480906" y="1240221"/>
            <a:ext cx="11469359" cy="62540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nSpc>
                <a:spcPct val="110000"/>
              </a:lnSpc>
            </a:pPr>
            <a:r>
              <a:rPr lang="en-CA" sz="2800" b="1" dirty="0">
                <a:solidFill>
                  <a:schemeClr val="accent2"/>
                </a:solidFill>
              </a:rPr>
              <a:t>Posture – How do we approach the Bible?</a:t>
            </a:r>
          </a:p>
          <a:p>
            <a:pPr marL="536575" marR="0" indent="-263525" algn="l" defTabSz="893763" rtl="0" fontAlgn="auto" latinLnBrk="0" hangingPunct="0">
              <a:lnSpc>
                <a:spcPct val="110000"/>
              </a:lnSpc>
              <a:spcBef>
                <a:spcPts val="0"/>
              </a:spcBef>
              <a:spcAft>
                <a:spcPts val="0"/>
              </a:spcAft>
              <a:buClrTx/>
              <a:buSzTx/>
              <a:buFont typeface="Arial" panose="020B0604020202020204" pitchFamily="34" charset="0"/>
              <a:buChar char="•"/>
              <a:tabLst/>
            </a:pPr>
            <a:endParaRPr lang="en-CA" sz="2400" dirty="0"/>
          </a:p>
          <a:p>
            <a:pPr marL="457200" marR="0" indent="-457200" algn="l" defTabSz="893763" rtl="0" fontAlgn="auto" latinLnBrk="0" hangingPunct="0">
              <a:lnSpc>
                <a:spcPct val="110000"/>
              </a:lnSpc>
              <a:spcBef>
                <a:spcPts val="0"/>
              </a:spcBef>
              <a:spcAft>
                <a:spcPts val="0"/>
              </a:spcAft>
              <a:buClrTx/>
              <a:buSzTx/>
              <a:buAutoNum type="arabicPeriod"/>
              <a:tabLst/>
            </a:pPr>
            <a:r>
              <a:rPr lang="en-CA" sz="2400" b="1" dirty="0"/>
              <a:t>How are we posturing ourselves to be receptive </a:t>
            </a:r>
          </a:p>
          <a:p>
            <a:pPr marR="0" algn="l" defTabSz="893763" rtl="0" fontAlgn="auto" latinLnBrk="0" hangingPunct="0">
              <a:lnSpc>
                <a:spcPct val="110000"/>
              </a:lnSpc>
              <a:spcBef>
                <a:spcPts val="0"/>
              </a:spcBef>
              <a:spcAft>
                <a:spcPts val="0"/>
              </a:spcAft>
              <a:buClrTx/>
              <a:buSzTx/>
              <a:tabLst/>
            </a:pPr>
            <a:r>
              <a:rPr lang="en-CA" sz="2400" b="1" dirty="0"/>
              <a:t>	to hear God speak through Scripture?</a:t>
            </a:r>
          </a:p>
          <a:p>
            <a:pPr marR="0" algn="l" defTabSz="893763" rtl="0" fontAlgn="auto" latinLnBrk="0" hangingPunct="0">
              <a:lnSpc>
                <a:spcPct val="110000"/>
              </a:lnSpc>
              <a:spcBef>
                <a:spcPts val="0"/>
              </a:spcBef>
              <a:spcAft>
                <a:spcPts val="0"/>
              </a:spcAft>
              <a:buClrTx/>
              <a:buSzTx/>
              <a:tabLst/>
            </a:pPr>
            <a:endParaRPr lang="en-CA" sz="2400" b="1" dirty="0"/>
          </a:p>
          <a:p>
            <a:pPr marL="457200" indent="-457200" defTabSz="893763">
              <a:lnSpc>
                <a:spcPct val="110000"/>
              </a:lnSpc>
              <a:buAutoNum type="arabicPeriod" startAt="2"/>
            </a:pPr>
            <a:r>
              <a:rPr lang="en-CA" sz="2400" b="1" dirty="0"/>
              <a:t>How are our own situations and experiences</a:t>
            </a:r>
          </a:p>
          <a:p>
            <a:pPr defTabSz="893763">
              <a:lnSpc>
                <a:spcPct val="110000"/>
              </a:lnSpc>
            </a:pPr>
            <a:r>
              <a:rPr lang="en-CA" sz="2400" b="1" dirty="0"/>
              <a:t>	providing a lens for reading the Bible?</a:t>
            </a:r>
          </a:p>
          <a:p>
            <a:pPr defTabSz="893763">
              <a:lnSpc>
                <a:spcPct val="110000"/>
              </a:lnSpc>
            </a:pPr>
            <a:endParaRPr lang="en-CA" sz="2400" b="1" dirty="0"/>
          </a:p>
          <a:p>
            <a:pPr marL="457200" indent="-457200" defTabSz="893763">
              <a:lnSpc>
                <a:spcPct val="110000"/>
              </a:lnSpc>
              <a:buAutoNum type="arabicPeriod" startAt="3"/>
            </a:pPr>
            <a:r>
              <a:rPr lang="en-CA" sz="2400" b="1" dirty="0"/>
              <a:t>How are our cultures and traditions shaping </a:t>
            </a:r>
          </a:p>
          <a:p>
            <a:pPr defTabSz="893763">
              <a:lnSpc>
                <a:spcPct val="110000"/>
              </a:lnSpc>
            </a:pPr>
            <a:r>
              <a:rPr lang="en-CA" sz="2400" b="1" dirty="0"/>
              <a:t>	our perspectives and expectations regarding </a:t>
            </a:r>
          </a:p>
          <a:p>
            <a:pPr defTabSz="893763">
              <a:lnSpc>
                <a:spcPct val="110000"/>
              </a:lnSpc>
            </a:pPr>
            <a:r>
              <a:rPr lang="en-CA" sz="2400" b="1" dirty="0"/>
              <a:t>	what the Bible says?</a:t>
            </a:r>
          </a:p>
          <a:p>
            <a:pPr defTabSz="893763">
              <a:lnSpc>
                <a:spcPct val="110000"/>
              </a:lnSpc>
            </a:pPr>
            <a:endParaRPr lang="en-CA" sz="2400" b="1" dirty="0"/>
          </a:p>
          <a:p>
            <a:pPr marR="0" algn="l" defTabSz="893763" rtl="0" fontAlgn="auto" latinLnBrk="0" hangingPunct="0">
              <a:lnSpc>
                <a:spcPct val="110000"/>
              </a:lnSpc>
              <a:spcBef>
                <a:spcPts val="0"/>
              </a:spcBef>
              <a:spcAft>
                <a:spcPts val="0"/>
              </a:spcAft>
              <a:buClrTx/>
              <a:buSzTx/>
              <a:tabLst/>
            </a:pPr>
            <a:endParaRPr lang="en-CA" sz="2400" b="1" dirty="0"/>
          </a:p>
          <a:p>
            <a:pPr marR="0" algn="l" defTabSz="893763" rtl="0" fontAlgn="auto" latinLnBrk="0" hangingPunct="0">
              <a:lnSpc>
                <a:spcPct val="110000"/>
              </a:lnSpc>
              <a:spcBef>
                <a:spcPts val="0"/>
              </a:spcBef>
              <a:spcAft>
                <a:spcPts val="0"/>
              </a:spcAft>
              <a:buClrTx/>
              <a:buSzTx/>
              <a:tabLst/>
            </a:pPr>
            <a:endParaRPr lang="en-CA" sz="2400" b="1" dirty="0"/>
          </a:p>
          <a:p>
            <a:pPr marL="457200" marR="0" indent="-457200" algn="l" defTabSz="893763" rtl="0" fontAlgn="auto" latinLnBrk="0" hangingPunct="0">
              <a:lnSpc>
                <a:spcPct val="110000"/>
              </a:lnSpc>
              <a:spcBef>
                <a:spcPts val="0"/>
              </a:spcBef>
              <a:spcAft>
                <a:spcPts val="0"/>
              </a:spcAft>
              <a:buClrTx/>
              <a:buSzTx/>
              <a:buFont typeface="+mj-lt"/>
              <a:buAutoNum type="arabicPeriod"/>
              <a:tabLst/>
            </a:pPr>
            <a:endParaRPr lang="en-CA" sz="2400" dirty="0"/>
          </a:p>
        </p:txBody>
      </p:sp>
      <p:pic>
        <p:nvPicPr>
          <p:cNvPr id="7" name="Image" descr="Image">
            <a:extLst>
              <a:ext uri="{FF2B5EF4-FFF2-40B4-BE49-F238E27FC236}">
                <a16:creationId xmlns:a16="http://schemas.microsoft.com/office/drawing/2014/main" id="{2EA62D13-5FE3-442B-B3C4-56B1B209E968}"/>
              </a:ext>
            </a:extLst>
          </p:cNvPr>
          <p:cNvPicPr>
            <a:picLocks noChangeAspect="1"/>
          </p:cNvPicPr>
          <p:nvPr/>
        </p:nvPicPr>
        <p:blipFill>
          <a:blip r:embed="rId2"/>
          <a:srcRect t="57738" b="31939"/>
          <a:stretch>
            <a:fillRect/>
          </a:stretch>
        </p:blipFill>
        <p:spPr>
          <a:xfrm>
            <a:off x="8003630" y="2593165"/>
            <a:ext cx="3766313" cy="388771"/>
          </a:xfrm>
          <a:prstGeom prst="rect">
            <a:avLst/>
          </a:prstGeom>
          <a:ln w="12700">
            <a:miter lim="400000"/>
          </a:ln>
        </p:spPr>
      </p:pic>
    </p:spTree>
    <p:extLst>
      <p:ext uri="{BB962C8B-B14F-4D97-AF65-F5344CB8AC3E}">
        <p14:creationId xmlns:p14="http://schemas.microsoft.com/office/powerpoint/2010/main" val="120913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D906543-6BF8-4106-87D3-1A300CBD353C}"/>
              </a:ext>
            </a:extLst>
          </p:cNvPr>
          <p:cNvSpPr txBox="1">
            <a:spLocks noGrp="1"/>
          </p:cNvSpPr>
          <p:nvPr>
            <p:ph type="title"/>
          </p:nvPr>
        </p:nvSpPr>
        <p:spPr>
          <a:xfrm>
            <a:off x="4056996" y="16463"/>
            <a:ext cx="7893269" cy="1038282"/>
          </a:xfrm>
          <a:prstGeom prst="rect">
            <a:avLst/>
          </a:prstGeom>
        </p:spPr>
        <p:txBody>
          <a:bodyPr/>
          <a:lstStyle/>
          <a:p>
            <a:pPr algn="r"/>
            <a:endParaRPr b="1" i="0" dirty="0"/>
          </a:p>
        </p:txBody>
      </p:sp>
      <p:sp>
        <p:nvSpPr>
          <p:cNvPr id="3" name="TextBox 2">
            <a:extLst>
              <a:ext uri="{FF2B5EF4-FFF2-40B4-BE49-F238E27FC236}">
                <a16:creationId xmlns:a16="http://schemas.microsoft.com/office/drawing/2014/main" id="{923F3E13-7409-4CE7-AAEA-8483DDA51B28}"/>
              </a:ext>
            </a:extLst>
          </p:cNvPr>
          <p:cNvSpPr txBox="1"/>
          <p:nvPr/>
        </p:nvSpPr>
        <p:spPr>
          <a:xfrm>
            <a:off x="467360" y="1240221"/>
            <a:ext cx="11482906" cy="566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10000"/>
              </a:lnSpc>
              <a:spcBef>
                <a:spcPts val="0"/>
              </a:spcBef>
              <a:spcAft>
                <a:spcPts val="0"/>
              </a:spcAft>
              <a:buClrTx/>
              <a:buSzTx/>
              <a:buFontTx/>
              <a:buNone/>
              <a:tabLst/>
            </a:pPr>
            <a:r>
              <a:rPr lang="en-CA" sz="2800" b="1" dirty="0"/>
              <a:t>Interpret – What is the Bible’s meaning?</a:t>
            </a:r>
            <a:endParaRPr kumimoji="0" lang="en-CA" sz="2800" b="1" i="0" u="none" strike="noStrike" cap="none" spc="0" normalizeH="0" baseline="0" dirty="0">
              <a:ln>
                <a:noFill/>
              </a:ln>
              <a:solidFill>
                <a:srgbClr val="000000"/>
              </a:solidFill>
              <a:effectLst/>
              <a:uFillTx/>
              <a:sym typeface="Arial"/>
            </a:endParaRPr>
          </a:p>
        </p:txBody>
      </p:sp>
      <p:pic>
        <p:nvPicPr>
          <p:cNvPr id="9" name="Image" descr="Image">
            <a:extLst>
              <a:ext uri="{FF2B5EF4-FFF2-40B4-BE49-F238E27FC236}">
                <a16:creationId xmlns:a16="http://schemas.microsoft.com/office/drawing/2014/main" id="{AB241D01-BF0D-4639-9493-DE0784EBA88D}"/>
              </a:ext>
            </a:extLst>
          </p:cNvPr>
          <p:cNvPicPr>
            <a:picLocks noChangeAspect="1"/>
          </p:cNvPicPr>
          <p:nvPr/>
        </p:nvPicPr>
        <p:blipFill>
          <a:blip r:embed="rId2"/>
          <a:srcRect t="42714" b="42714"/>
          <a:stretch>
            <a:fillRect/>
          </a:stretch>
        </p:blipFill>
        <p:spPr>
          <a:xfrm>
            <a:off x="8050201" y="2215729"/>
            <a:ext cx="3766313" cy="548827"/>
          </a:xfrm>
          <a:prstGeom prst="rect">
            <a:avLst/>
          </a:prstGeom>
          <a:ln w="12700">
            <a:miter lim="400000"/>
          </a:ln>
        </p:spPr>
      </p:pic>
      <p:pic>
        <p:nvPicPr>
          <p:cNvPr id="11" name="Image" descr="Image">
            <a:extLst>
              <a:ext uri="{FF2B5EF4-FFF2-40B4-BE49-F238E27FC236}">
                <a16:creationId xmlns:a16="http://schemas.microsoft.com/office/drawing/2014/main" id="{FC20199F-EB3D-46F3-854B-44CFB8C1E53C}"/>
              </a:ext>
            </a:extLst>
          </p:cNvPr>
          <p:cNvPicPr>
            <a:picLocks noChangeAspect="1"/>
          </p:cNvPicPr>
          <p:nvPr/>
        </p:nvPicPr>
        <p:blipFill>
          <a:blip r:embed="rId3"/>
          <a:srcRect t="57738" b="31939"/>
          <a:stretch>
            <a:fillRect/>
          </a:stretch>
        </p:blipFill>
        <p:spPr>
          <a:xfrm>
            <a:off x="8041637" y="2593165"/>
            <a:ext cx="3766313" cy="388771"/>
          </a:xfrm>
          <a:prstGeom prst="rect">
            <a:avLst/>
          </a:prstGeom>
          <a:ln w="12700">
            <a:miter lim="400000"/>
          </a:ln>
        </p:spPr>
      </p:pic>
      <p:sp>
        <p:nvSpPr>
          <p:cNvPr id="12" name="Rectangle 11">
            <a:extLst>
              <a:ext uri="{FF2B5EF4-FFF2-40B4-BE49-F238E27FC236}">
                <a16:creationId xmlns:a16="http://schemas.microsoft.com/office/drawing/2014/main" id="{F1A5CE1E-6428-4C73-A168-F8812C4D6240}"/>
              </a:ext>
            </a:extLst>
          </p:cNvPr>
          <p:cNvSpPr/>
          <p:nvPr/>
        </p:nvSpPr>
        <p:spPr>
          <a:xfrm>
            <a:off x="467360" y="2050382"/>
            <a:ext cx="7545655" cy="3477875"/>
          </a:xfrm>
          <a:prstGeom prst="rect">
            <a:avLst/>
          </a:prstGeom>
        </p:spPr>
        <p:txBody>
          <a:bodyPr wrap="none">
            <a:spAutoFit/>
          </a:bodyPr>
          <a:lstStyle/>
          <a:p>
            <a:r>
              <a:rPr lang="en-US" sz="2400" b="1" dirty="0">
                <a:solidFill>
                  <a:schemeClr val="tx1"/>
                </a:solidFill>
              </a:rPr>
              <a:t>1. How is the genre of a biblical book guiding our </a:t>
            </a:r>
          </a:p>
          <a:p>
            <a:r>
              <a:rPr lang="en-US" sz="2400" b="1" dirty="0">
                <a:solidFill>
                  <a:schemeClr val="tx1"/>
                </a:solidFill>
              </a:rPr>
              <a:t>	reading?</a:t>
            </a:r>
          </a:p>
          <a:p>
            <a:endParaRPr lang="en-US" sz="2400" b="1" dirty="0">
              <a:solidFill>
                <a:schemeClr val="tx1"/>
              </a:solidFill>
            </a:endParaRPr>
          </a:p>
          <a:p>
            <a:r>
              <a:rPr lang="en-US" sz="2400" b="1" dirty="0">
                <a:solidFill>
                  <a:schemeClr val="tx1"/>
                </a:solidFill>
              </a:rPr>
              <a:t>2. How are we engaging in a close reading of the </a:t>
            </a:r>
          </a:p>
          <a:p>
            <a:r>
              <a:rPr lang="en-US" sz="2400" b="1" dirty="0">
                <a:solidFill>
                  <a:schemeClr val="tx1"/>
                </a:solidFill>
              </a:rPr>
              <a:t>	biblical text?</a:t>
            </a:r>
          </a:p>
          <a:p>
            <a:endParaRPr lang="en-US" sz="2400" b="1" dirty="0">
              <a:solidFill>
                <a:schemeClr val="tx1"/>
              </a:solidFill>
            </a:endParaRPr>
          </a:p>
          <a:p>
            <a:r>
              <a:rPr lang="en-US" sz="2400" b="1" dirty="0">
                <a:solidFill>
                  <a:schemeClr val="tx1"/>
                </a:solidFill>
              </a:rPr>
              <a:t>3. How is a particular text being understood within</a:t>
            </a:r>
          </a:p>
          <a:p>
            <a:r>
              <a:rPr lang="en-US" sz="2400" b="1" dirty="0">
                <a:solidFill>
                  <a:schemeClr val="tx1"/>
                </a:solidFill>
              </a:rPr>
              <a:t>	the larger biblical text?</a:t>
            </a:r>
          </a:p>
          <a:p>
            <a:endParaRPr lang="en-US" sz="2800" b="1" dirty="0">
              <a:solidFill>
                <a:schemeClr val="tx1"/>
              </a:solidFill>
              <a:latin typeface="GlacialIndifference-Regular"/>
            </a:endParaRPr>
          </a:p>
        </p:txBody>
      </p:sp>
    </p:spTree>
    <p:extLst>
      <p:ext uri="{BB962C8B-B14F-4D97-AF65-F5344CB8AC3E}">
        <p14:creationId xmlns:p14="http://schemas.microsoft.com/office/powerpoint/2010/main" val="425785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D906543-6BF8-4106-87D3-1A300CBD353C}"/>
              </a:ext>
            </a:extLst>
          </p:cNvPr>
          <p:cNvSpPr txBox="1">
            <a:spLocks noGrp="1"/>
          </p:cNvSpPr>
          <p:nvPr>
            <p:ph type="title"/>
          </p:nvPr>
        </p:nvSpPr>
        <p:spPr>
          <a:xfrm>
            <a:off x="4056996" y="16463"/>
            <a:ext cx="7893269" cy="1038282"/>
          </a:xfrm>
          <a:prstGeom prst="rect">
            <a:avLst/>
          </a:prstGeom>
        </p:spPr>
        <p:txBody>
          <a:bodyPr/>
          <a:lstStyle/>
          <a:p>
            <a:pPr algn="r"/>
            <a:endParaRPr b="1" i="0" dirty="0"/>
          </a:p>
        </p:txBody>
      </p:sp>
      <p:sp>
        <p:nvSpPr>
          <p:cNvPr id="3" name="TextBox 2">
            <a:extLst>
              <a:ext uri="{FF2B5EF4-FFF2-40B4-BE49-F238E27FC236}">
                <a16:creationId xmlns:a16="http://schemas.microsoft.com/office/drawing/2014/main" id="{923F3E13-7409-4CE7-AAEA-8483DDA51B28}"/>
              </a:ext>
            </a:extLst>
          </p:cNvPr>
          <p:cNvSpPr txBox="1"/>
          <p:nvPr/>
        </p:nvSpPr>
        <p:spPr>
          <a:xfrm>
            <a:off x="487680" y="1240221"/>
            <a:ext cx="11462586" cy="566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10000"/>
              </a:lnSpc>
              <a:spcBef>
                <a:spcPts val="0"/>
              </a:spcBef>
              <a:spcAft>
                <a:spcPts val="0"/>
              </a:spcAft>
              <a:buClrTx/>
              <a:buSzTx/>
              <a:buFontTx/>
              <a:buNone/>
              <a:tabLst/>
            </a:pPr>
            <a:r>
              <a:rPr lang="en-CA" sz="2800" b="1" dirty="0">
                <a:solidFill>
                  <a:srgbClr val="B4BB42"/>
                </a:solidFill>
              </a:rPr>
              <a:t>Apply – How does the Bible relate to us?</a:t>
            </a:r>
            <a:endParaRPr kumimoji="0" lang="en-CA" sz="2800" b="1" i="0" u="none" strike="noStrike" cap="none" spc="0" normalizeH="0" baseline="0" dirty="0">
              <a:ln>
                <a:noFill/>
              </a:ln>
              <a:solidFill>
                <a:srgbClr val="B4BB42"/>
              </a:solidFill>
              <a:effectLst/>
              <a:uFillTx/>
              <a:sym typeface="Arial"/>
            </a:endParaRPr>
          </a:p>
        </p:txBody>
      </p:sp>
      <p:pic>
        <p:nvPicPr>
          <p:cNvPr id="9" name="Image" descr="Image">
            <a:extLst>
              <a:ext uri="{FF2B5EF4-FFF2-40B4-BE49-F238E27FC236}">
                <a16:creationId xmlns:a16="http://schemas.microsoft.com/office/drawing/2014/main" id="{78B6F04D-F2F1-47D6-A0C5-AE6B126764AC}"/>
              </a:ext>
            </a:extLst>
          </p:cNvPr>
          <p:cNvPicPr>
            <a:picLocks noChangeAspect="1"/>
          </p:cNvPicPr>
          <p:nvPr/>
        </p:nvPicPr>
        <p:blipFill>
          <a:blip r:embed="rId2"/>
          <a:srcRect t="42714" b="42714"/>
          <a:stretch>
            <a:fillRect/>
          </a:stretch>
        </p:blipFill>
        <p:spPr>
          <a:xfrm>
            <a:off x="8018699" y="2210927"/>
            <a:ext cx="3766313" cy="548827"/>
          </a:xfrm>
          <a:prstGeom prst="rect">
            <a:avLst/>
          </a:prstGeom>
          <a:ln w="12700">
            <a:miter lim="400000"/>
          </a:ln>
        </p:spPr>
      </p:pic>
      <p:pic>
        <p:nvPicPr>
          <p:cNvPr id="10" name="Image" descr="Image">
            <a:extLst>
              <a:ext uri="{FF2B5EF4-FFF2-40B4-BE49-F238E27FC236}">
                <a16:creationId xmlns:a16="http://schemas.microsoft.com/office/drawing/2014/main" id="{827E9A18-0DCE-41AE-996F-69CA4F5CE9C2}"/>
              </a:ext>
            </a:extLst>
          </p:cNvPr>
          <p:cNvPicPr>
            <a:picLocks noChangeAspect="1"/>
          </p:cNvPicPr>
          <p:nvPr/>
        </p:nvPicPr>
        <p:blipFill>
          <a:blip r:embed="rId3"/>
          <a:srcRect l="13617" t="27430" r="13616" b="57655"/>
          <a:stretch>
            <a:fillRect/>
          </a:stretch>
        </p:blipFill>
        <p:spPr>
          <a:xfrm>
            <a:off x="8527215" y="1806528"/>
            <a:ext cx="2802469" cy="574402"/>
          </a:xfrm>
          <a:prstGeom prst="rect">
            <a:avLst/>
          </a:prstGeom>
          <a:ln w="12700">
            <a:miter lim="400000"/>
          </a:ln>
        </p:spPr>
      </p:pic>
      <p:pic>
        <p:nvPicPr>
          <p:cNvPr id="11" name="Image" descr="Image">
            <a:extLst>
              <a:ext uri="{FF2B5EF4-FFF2-40B4-BE49-F238E27FC236}">
                <a16:creationId xmlns:a16="http://schemas.microsoft.com/office/drawing/2014/main" id="{2084E6D9-E315-4F3F-9F0F-CB0509E30319}"/>
              </a:ext>
            </a:extLst>
          </p:cNvPr>
          <p:cNvPicPr>
            <a:picLocks noChangeAspect="1"/>
          </p:cNvPicPr>
          <p:nvPr/>
        </p:nvPicPr>
        <p:blipFill>
          <a:blip r:embed="rId4"/>
          <a:srcRect t="57738" b="31939"/>
          <a:stretch>
            <a:fillRect/>
          </a:stretch>
        </p:blipFill>
        <p:spPr>
          <a:xfrm>
            <a:off x="8010135" y="2588363"/>
            <a:ext cx="3766313" cy="388771"/>
          </a:xfrm>
          <a:prstGeom prst="rect">
            <a:avLst/>
          </a:prstGeom>
          <a:ln w="12700">
            <a:miter lim="400000"/>
          </a:ln>
        </p:spPr>
      </p:pic>
      <p:sp>
        <p:nvSpPr>
          <p:cNvPr id="12" name="Rectangle 11">
            <a:extLst>
              <a:ext uri="{FF2B5EF4-FFF2-40B4-BE49-F238E27FC236}">
                <a16:creationId xmlns:a16="http://schemas.microsoft.com/office/drawing/2014/main" id="{5BC82536-D9EC-4426-98A1-3A4B34EE9EBA}"/>
              </a:ext>
            </a:extLst>
          </p:cNvPr>
          <p:cNvSpPr/>
          <p:nvPr/>
        </p:nvSpPr>
        <p:spPr>
          <a:xfrm>
            <a:off x="467360" y="2050382"/>
            <a:ext cx="7398179" cy="3847207"/>
          </a:xfrm>
          <a:prstGeom prst="rect">
            <a:avLst/>
          </a:prstGeom>
        </p:spPr>
        <p:txBody>
          <a:bodyPr wrap="none">
            <a:spAutoFit/>
          </a:bodyPr>
          <a:lstStyle/>
          <a:p>
            <a:r>
              <a:rPr lang="en-US" sz="2400" b="1" dirty="0">
                <a:solidFill>
                  <a:schemeClr val="tx1"/>
                </a:solidFill>
              </a:rPr>
              <a:t>1. How is Jesus, the Living Word, bringing clarity</a:t>
            </a:r>
          </a:p>
          <a:p>
            <a:r>
              <a:rPr lang="en-US" sz="2400" b="1" dirty="0">
                <a:solidFill>
                  <a:schemeClr val="tx1"/>
                </a:solidFill>
              </a:rPr>
              <a:t>	to the significance of the biblical text?</a:t>
            </a:r>
          </a:p>
          <a:p>
            <a:endParaRPr lang="en-US" sz="2400" b="1" dirty="0">
              <a:solidFill>
                <a:schemeClr val="tx1"/>
              </a:solidFill>
            </a:endParaRPr>
          </a:p>
          <a:p>
            <a:r>
              <a:rPr lang="en-US" sz="2400" b="1" dirty="0">
                <a:solidFill>
                  <a:schemeClr val="tx1"/>
                </a:solidFill>
              </a:rPr>
              <a:t>2. How are we bridging the historical and cultural</a:t>
            </a:r>
          </a:p>
          <a:p>
            <a:r>
              <a:rPr lang="en-US" sz="2400" b="1" dirty="0">
                <a:solidFill>
                  <a:schemeClr val="tx1"/>
                </a:solidFill>
              </a:rPr>
              <a:t>	distance between ourselves and the Bible?</a:t>
            </a:r>
          </a:p>
          <a:p>
            <a:endParaRPr lang="en-US" sz="2400" b="1" dirty="0">
              <a:solidFill>
                <a:schemeClr val="tx1"/>
              </a:solidFill>
            </a:endParaRPr>
          </a:p>
          <a:p>
            <a:r>
              <a:rPr lang="en-US" sz="2400" b="1" dirty="0">
                <a:solidFill>
                  <a:schemeClr val="tx1"/>
                </a:solidFill>
              </a:rPr>
              <a:t>3. How is the Spirit guiding the community in its</a:t>
            </a:r>
          </a:p>
          <a:p>
            <a:r>
              <a:rPr lang="en-US" sz="2400" b="1" dirty="0">
                <a:solidFill>
                  <a:schemeClr val="tx1"/>
                </a:solidFill>
              </a:rPr>
              <a:t>	discernment and application of the Bible’s</a:t>
            </a:r>
          </a:p>
          <a:p>
            <a:r>
              <a:rPr lang="en-US" sz="2400" b="1" dirty="0">
                <a:solidFill>
                  <a:schemeClr val="tx1"/>
                </a:solidFill>
              </a:rPr>
              <a:t>	message?</a:t>
            </a:r>
          </a:p>
          <a:p>
            <a:endParaRPr lang="en-US" sz="2800" b="1" dirty="0">
              <a:solidFill>
                <a:schemeClr val="tx1"/>
              </a:solidFill>
              <a:latin typeface="GlacialIndifference-Regular"/>
            </a:endParaRPr>
          </a:p>
        </p:txBody>
      </p:sp>
    </p:spTree>
    <p:extLst>
      <p:ext uri="{BB962C8B-B14F-4D97-AF65-F5344CB8AC3E}">
        <p14:creationId xmlns:p14="http://schemas.microsoft.com/office/powerpoint/2010/main" val="90002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D906543-6BF8-4106-87D3-1A300CBD353C}"/>
              </a:ext>
            </a:extLst>
          </p:cNvPr>
          <p:cNvSpPr txBox="1">
            <a:spLocks noGrp="1"/>
          </p:cNvSpPr>
          <p:nvPr>
            <p:ph type="title"/>
          </p:nvPr>
        </p:nvSpPr>
        <p:spPr>
          <a:xfrm>
            <a:off x="4056996" y="16463"/>
            <a:ext cx="7893269" cy="1038282"/>
          </a:xfrm>
          <a:prstGeom prst="rect">
            <a:avLst/>
          </a:prstGeom>
        </p:spPr>
        <p:txBody>
          <a:bodyPr/>
          <a:lstStyle/>
          <a:p>
            <a:pPr algn="r"/>
            <a:endParaRPr b="1" i="0" dirty="0"/>
          </a:p>
        </p:txBody>
      </p:sp>
      <p:sp>
        <p:nvSpPr>
          <p:cNvPr id="3" name="TextBox 2">
            <a:extLst>
              <a:ext uri="{FF2B5EF4-FFF2-40B4-BE49-F238E27FC236}">
                <a16:creationId xmlns:a16="http://schemas.microsoft.com/office/drawing/2014/main" id="{923F3E13-7409-4CE7-AAEA-8483DDA51B28}"/>
              </a:ext>
            </a:extLst>
          </p:cNvPr>
          <p:cNvSpPr txBox="1"/>
          <p:nvPr/>
        </p:nvSpPr>
        <p:spPr>
          <a:xfrm>
            <a:off x="562186" y="1240221"/>
            <a:ext cx="11388079" cy="566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10000"/>
              </a:lnSpc>
              <a:spcBef>
                <a:spcPts val="0"/>
              </a:spcBef>
              <a:spcAft>
                <a:spcPts val="0"/>
              </a:spcAft>
              <a:buClrTx/>
              <a:buSzTx/>
              <a:buFontTx/>
              <a:buNone/>
              <a:tabLst/>
            </a:pPr>
            <a:r>
              <a:rPr lang="en-CA" sz="2800" b="1" dirty="0">
                <a:solidFill>
                  <a:schemeClr val="accent2"/>
                </a:solidFill>
              </a:rPr>
              <a:t>Live – How do we then live?</a:t>
            </a:r>
            <a:endParaRPr kumimoji="0" lang="en-CA" sz="2800" b="1" i="0" u="none" strike="noStrike" cap="none" spc="0" normalizeH="0" baseline="0" dirty="0">
              <a:ln>
                <a:noFill/>
              </a:ln>
              <a:solidFill>
                <a:schemeClr val="accent2"/>
              </a:solidFill>
              <a:effectLst/>
              <a:uFillTx/>
              <a:sym typeface="Arial"/>
            </a:endParaRPr>
          </a:p>
        </p:txBody>
      </p:sp>
      <p:pic>
        <p:nvPicPr>
          <p:cNvPr id="4" name="Image" descr="Image">
            <a:extLst>
              <a:ext uri="{FF2B5EF4-FFF2-40B4-BE49-F238E27FC236}">
                <a16:creationId xmlns:a16="http://schemas.microsoft.com/office/drawing/2014/main" id="{B348AEFC-8375-4895-A97D-31A565B171D7}"/>
              </a:ext>
            </a:extLst>
          </p:cNvPr>
          <p:cNvPicPr>
            <a:picLocks noChangeAspect="1"/>
          </p:cNvPicPr>
          <p:nvPr/>
        </p:nvPicPr>
        <p:blipFill>
          <a:blip r:embed="rId2"/>
          <a:srcRect t="9816" b="72868"/>
          <a:stretch>
            <a:fillRect/>
          </a:stretch>
        </p:blipFill>
        <p:spPr>
          <a:xfrm>
            <a:off x="8082736" y="1235419"/>
            <a:ext cx="3737814" cy="647196"/>
          </a:xfrm>
          <a:prstGeom prst="rect">
            <a:avLst/>
          </a:prstGeom>
          <a:ln w="12700">
            <a:miter lim="400000"/>
          </a:ln>
        </p:spPr>
      </p:pic>
      <p:pic>
        <p:nvPicPr>
          <p:cNvPr id="5" name="Image" descr="Image">
            <a:extLst>
              <a:ext uri="{FF2B5EF4-FFF2-40B4-BE49-F238E27FC236}">
                <a16:creationId xmlns:a16="http://schemas.microsoft.com/office/drawing/2014/main" id="{04962731-A727-4E20-9CDF-AD615EEDF85D}"/>
              </a:ext>
            </a:extLst>
          </p:cNvPr>
          <p:cNvPicPr>
            <a:picLocks noChangeAspect="1"/>
          </p:cNvPicPr>
          <p:nvPr/>
        </p:nvPicPr>
        <p:blipFill>
          <a:blip r:embed="rId3"/>
          <a:srcRect t="42714" b="42714"/>
          <a:stretch>
            <a:fillRect/>
          </a:stretch>
        </p:blipFill>
        <p:spPr>
          <a:xfrm>
            <a:off x="8062725" y="2210927"/>
            <a:ext cx="3766313" cy="548827"/>
          </a:xfrm>
          <a:prstGeom prst="rect">
            <a:avLst/>
          </a:prstGeom>
          <a:ln w="12700">
            <a:miter lim="400000"/>
          </a:ln>
        </p:spPr>
      </p:pic>
      <p:pic>
        <p:nvPicPr>
          <p:cNvPr id="6" name="Image" descr="Image">
            <a:extLst>
              <a:ext uri="{FF2B5EF4-FFF2-40B4-BE49-F238E27FC236}">
                <a16:creationId xmlns:a16="http://schemas.microsoft.com/office/drawing/2014/main" id="{00D4DC4B-2FC3-42D3-83AC-DE8A0DC8949B}"/>
              </a:ext>
            </a:extLst>
          </p:cNvPr>
          <p:cNvPicPr>
            <a:picLocks noChangeAspect="1"/>
          </p:cNvPicPr>
          <p:nvPr/>
        </p:nvPicPr>
        <p:blipFill>
          <a:blip r:embed="rId4"/>
          <a:srcRect l="13617" t="27430" r="13616" b="57655"/>
          <a:stretch>
            <a:fillRect/>
          </a:stretch>
        </p:blipFill>
        <p:spPr>
          <a:xfrm>
            <a:off x="8571241" y="1806528"/>
            <a:ext cx="2802469" cy="574402"/>
          </a:xfrm>
          <a:prstGeom prst="rect">
            <a:avLst/>
          </a:prstGeom>
          <a:ln w="12700">
            <a:miter lim="400000"/>
          </a:ln>
        </p:spPr>
      </p:pic>
      <p:pic>
        <p:nvPicPr>
          <p:cNvPr id="7" name="Image" descr="Image">
            <a:extLst>
              <a:ext uri="{FF2B5EF4-FFF2-40B4-BE49-F238E27FC236}">
                <a16:creationId xmlns:a16="http://schemas.microsoft.com/office/drawing/2014/main" id="{E2345495-9891-427A-9D79-CCA47EE6AB14}"/>
              </a:ext>
            </a:extLst>
          </p:cNvPr>
          <p:cNvPicPr>
            <a:picLocks noChangeAspect="1"/>
          </p:cNvPicPr>
          <p:nvPr/>
        </p:nvPicPr>
        <p:blipFill>
          <a:blip r:embed="rId2"/>
          <a:srcRect t="57738" b="31939"/>
          <a:stretch>
            <a:fillRect/>
          </a:stretch>
        </p:blipFill>
        <p:spPr>
          <a:xfrm>
            <a:off x="8054161" y="2588363"/>
            <a:ext cx="3766313" cy="388771"/>
          </a:xfrm>
          <a:prstGeom prst="rect">
            <a:avLst/>
          </a:prstGeom>
          <a:ln w="12700">
            <a:miter lim="400000"/>
          </a:ln>
        </p:spPr>
      </p:pic>
      <p:sp>
        <p:nvSpPr>
          <p:cNvPr id="8" name="Rectangle 7">
            <a:extLst>
              <a:ext uri="{FF2B5EF4-FFF2-40B4-BE49-F238E27FC236}">
                <a16:creationId xmlns:a16="http://schemas.microsoft.com/office/drawing/2014/main" id="{6C0A076A-2420-4B0D-910F-29712648D52D}"/>
              </a:ext>
            </a:extLst>
          </p:cNvPr>
          <p:cNvSpPr/>
          <p:nvPr/>
        </p:nvSpPr>
        <p:spPr>
          <a:xfrm>
            <a:off x="467360" y="2050382"/>
            <a:ext cx="8509061" cy="3046988"/>
          </a:xfrm>
          <a:prstGeom prst="rect">
            <a:avLst/>
          </a:prstGeom>
        </p:spPr>
        <p:txBody>
          <a:bodyPr wrap="none">
            <a:spAutoFit/>
          </a:bodyPr>
          <a:lstStyle/>
          <a:p>
            <a:r>
              <a:rPr lang="en-US" sz="2400" b="1" dirty="0">
                <a:solidFill>
                  <a:schemeClr val="tx1"/>
                </a:solidFill>
              </a:rPr>
              <a:t>1. How are we faithfully following Jesus as his</a:t>
            </a:r>
          </a:p>
          <a:p>
            <a:pPr lvl="3" indent="0"/>
            <a:r>
              <a:rPr lang="en-US" sz="2400" b="1" dirty="0">
                <a:solidFill>
                  <a:schemeClr val="tx1"/>
                </a:solidFill>
              </a:rPr>
              <a:t>	disciples and obeying his commands?</a:t>
            </a:r>
          </a:p>
          <a:p>
            <a:endParaRPr lang="en-US" sz="2400" b="1" dirty="0">
              <a:solidFill>
                <a:schemeClr val="tx1"/>
              </a:solidFill>
            </a:endParaRPr>
          </a:p>
          <a:p>
            <a:r>
              <a:rPr lang="en-US" sz="2400" b="1" dirty="0">
                <a:solidFill>
                  <a:schemeClr val="tx1"/>
                </a:solidFill>
              </a:rPr>
              <a:t>2. How is the Spirit transforming us—our character,</a:t>
            </a:r>
          </a:p>
          <a:p>
            <a:r>
              <a:rPr lang="en-US" sz="2400" b="1" dirty="0">
                <a:solidFill>
                  <a:schemeClr val="tx1"/>
                </a:solidFill>
              </a:rPr>
              <a:t>	perspective, and values—into the image of Christ?</a:t>
            </a:r>
          </a:p>
          <a:p>
            <a:endParaRPr lang="en-US" sz="2400" b="1" dirty="0">
              <a:solidFill>
                <a:schemeClr val="tx1"/>
              </a:solidFill>
            </a:endParaRPr>
          </a:p>
          <a:p>
            <a:r>
              <a:rPr lang="en-US" sz="2400" b="1" dirty="0">
                <a:solidFill>
                  <a:schemeClr val="tx1"/>
                </a:solidFill>
              </a:rPr>
              <a:t>3. How are we putting into practice what God is saying</a:t>
            </a:r>
          </a:p>
          <a:p>
            <a:r>
              <a:rPr lang="en-US" sz="2400" b="1" dirty="0">
                <a:solidFill>
                  <a:schemeClr val="tx1"/>
                </a:solidFill>
              </a:rPr>
              <a:t>	to us through Scripture?</a:t>
            </a:r>
          </a:p>
        </p:txBody>
      </p:sp>
    </p:spTree>
    <p:extLst>
      <p:ext uri="{BB962C8B-B14F-4D97-AF65-F5344CB8AC3E}">
        <p14:creationId xmlns:p14="http://schemas.microsoft.com/office/powerpoint/2010/main" val="261466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Line"/>
          <p:cNvSpPr/>
          <p:nvPr/>
        </p:nvSpPr>
        <p:spPr>
          <a:xfrm>
            <a:off x="4463959" y="6064834"/>
            <a:ext cx="3153600" cy="1"/>
          </a:xfrm>
          <a:prstGeom prst="line">
            <a:avLst/>
          </a:prstGeom>
          <a:ln w="88900">
            <a:solidFill>
              <a:srgbClr val="A9A9A9"/>
            </a:solidFill>
            <a:miter lim="400000"/>
          </a:ln>
        </p:spPr>
        <p:txBody>
          <a:bodyPr lIns="27953" tIns="27953" rIns="27953" bIns="27953" anchor="ctr"/>
          <a:lstStyle/>
          <a:p>
            <a:pPr algn="ctr" defTabSz="584200">
              <a:defRPr>
                <a:solidFill>
                  <a:srgbClr val="FFFFFF"/>
                </a:solidFill>
                <a:latin typeface="Helvetica Neue Medium"/>
                <a:ea typeface="Helvetica Neue Medium"/>
                <a:cs typeface="Helvetica Neue Medium"/>
                <a:sym typeface="Helvetica Neue Medium"/>
              </a:defRPr>
            </a:pPr>
            <a:endParaRPr/>
          </a:p>
        </p:txBody>
      </p:sp>
      <p:grpSp>
        <p:nvGrpSpPr>
          <p:cNvPr id="75" name="Group"/>
          <p:cNvGrpSpPr/>
          <p:nvPr/>
        </p:nvGrpSpPr>
        <p:grpSpPr>
          <a:xfrm>
            <a:off x="2974601" y="5684558"/>
            <a:ext cx="1435689" cy="606170"/>
            <a:chOff x="0" y="0"/>
            <a:chExt cx="1435687" cy="606169"/>
          </a:xfrm>
        </p:grpSpPr>
        <p:pic>
          <p:nvPicPr>
            <p:cNvPr id="73" name="Image" descr="Image"/>
            <p:cNvPicPr>
              <a:picLocks noChangeAspect="1"/>
            </p:cNvPicPr>
            <p:nvPr/>
          </p:nvPicPr>
          <p:blipFill>
            <a:blip r:embed="rId2"/>
            <a:srcRect/>
            <a:stretch>
              <a:fillRect/>
            </a:stretch>
          </p:blipFill>
          <p:spPr>
            <a:xfrm>
              <a:off x="829518" y="0"/>
              <a:ext cx="606170" cy="606170"/>
            </a:xfrm>
            <a:prstGeom prst="rect">
              <a:avLst/>
            </a:prstGeom>
            <a:ln w="12700" cap="flat">
              <a:noFill/>
              <a:miter lim="400000"/>
            </a:ln>
            <a:effectLst/>
          </p:spPr>
        </p:pic>
        <p:sp>
          <p:nvSpPr>
            <p:cNvPr id="74" name="SPIRIT"/>
            <p:cNvSpPr txBox="1"/>
            <p:nvPr/>
          </p:nvSpPr>
          <p:spPr>
            <a:xfrm>
              <a:off x="0" y="95943"/>
              <a:ext cx="926016" cy="3544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B4BB42"/>
                  </a:solidFill>
                  <a:latin typeface="League Spartan"/>
                  <a:ea typeface="League Spartan"/>
                  <a:cs typeface="League Spartan"/>
                  <a:sym typeface="League Spartan"/>
                </a:defRPr>
              </a:lvl1pPr>
            </a:lstStyle>
            <a:p>
              <a:r>
                <a:rPr b="1" dirty="0">
                  <a:latin typeface="+mj-lt"/>
                </a:rPr>
                <a:t>SPIRIT</a:t>
              </a:r>
            </a:p>
          </p:txBody>
        </p:sp>
      </p:grpSp>
      <p:grpSp>
        <p:nvGrpSpPr>
          <p:cNvPr id="78" name="Group"/>
          <p:cNvGrpSpPr/>
          <p:nvPr/>
        </p:nvGrpSpPr>
        <p:grpSpPr>
          <a:xfrm>
            <a:off x="7706954" y="5624001"/>
            <a:ext cx="1510445" cy="738774"/>
            <a:chOff x="0" y="0"/>
            <a:chExt cx="1510444" cy="738772"/>
          </a:xfrm>
        </p:grpSpPr>
        <p:sp>
          <p:nvSpPr>
            <p:cNvPr id="76" name="BIBLE"/>
            <p:cNvSpPr txBox="1"/>
            <p:nvPr/>
          </p:nvSpPr>
          <p:spPr>
            <a:xfrm>
              <a:off x="660257" y="162759"/>
              <a:ext cx="850188" cy="3656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D4D4F"/>
                  </a:solidFill>
                  <a:latin typeface="League Spartan"/>
                  <a:ea typeface="League Spartan"/>
                  <a:cs typeface="League Spartan"/>
                  <a:sym typeface="League Spartan"/>
                </a:defRPr>
              </a:lvl1pPr>
            </a:lstStyle>
            <a:p>
              <a:r>
                <a:rPr b="1" dirty="0">
                  <a:latin typeface="+mj-lt"/>
                </a:rPr>
                <a:t>BIBLE</a:t>
              </a:r>
            </a:p>
          </p:txBody>
        </p:sp>
        <p:pic>
          <p:nvPicPr>
            <p:cNvPr id="77" name="Image" descr="Image"/>
            <p:cNvPicPr>
              <a:picLocks noChangeAspect="1"/>
            </p:cNvPicPr>
            <p:nvPr/>
          </p:nvPicPr>
          <p:blipFill>
            <a:blip r:embed="rId3"/>
            <a:srcRect/>
            <a:stretch>
              <a:fillRect/>
            </a:stretch>
          </p:blipFill>
          <p:spPr>
            <a:xfrm>
              <a:off x="0" y="0"/>
              <a:ext cx="738773" cy="738773"/>
            </a:xfrm>
            <a:prstGeom prst="rect">
              <a:avLst/>
            </a:prstGeom>
            <a:ln w="12700" cap="flat">
              <a:noFill/>
              <a:miter lim="400000"/>
            </a:ln>
            <a:effectLst/>
          </p:spPr>
        </p:pic>
      </p:grpSp>
      <p:grpSp>
        <p:nvGrpSpPr>
          <p:cNvPr id="83" name="Group"/>
          <p:cNvGrpSpPr/>
          <p:nvPr/>
        </p:nvGrpSpPr>
        <p:grpSpPr>
          <a:xfrm>
            <a:off x="5235502" y="3067526"/>
            <a:ext cx="1835349" cy="851606"/>
            <a:chOff x="0" y="0"/>
            <a:chExt cx="1835347" cy="851605"/>
          </a:xfrm>
        </p:grpSpPr>
        <p:sp>
          <p:nvSpPr>
            <p:cNvPr id="79" name="COMMUNITY"/>
            <p:cNvSpPr txBox="1"/>
            <p:nvPr/>
          </p:nvSpPr>
          <p:spPr>
            <a:xfrm>
              <a:off x="0" y="509714"/>
              <a:ext cx="1835348" cy="3418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9A2DE"/>
                  </a:solidFill>
                  <a:latin typeface="League Spartan"/>
                  <a:ea typeface="League Spartan"/>
                  <a:cs typeface="League Spartan"/>
                  <a:sym typeface="League Spartan"/>
                </a:defRPr>
              </a:lvl1pPr>
            </a:lstStyle>
            <a:p>
              <a:r>
                <a:rPr b="1" dirty="0">
                  <a:latin typeface="+mj-lt"/>
                </a:rPr>
                <a:t>COMMUNITY</a:t>
              </a:r>
            </a:p>
          </p:txBody>
        </p:sp>
        <p:grpSp>
          <p:nvGrpSpPr>
            <p:cNvPr id="82" name="Group"/>
            <p:cNvGrpSpPr/>
            <p:nvPr/>
          </p:nvGrpSpPr>
          <p:grpSpPr>
            <a:xfrm>
              <a:off x="592985" y="0"/>
              <a:ext cx="644249" cy="509715"/>
              <a:chOff x="0" y="0"/>
              <a:chExt cx="644248" cy="509714"/>
            </a:xfrm>
          </p:grpSpPr>
          <p:pic>
            <p:nvPicPr>
              <p:cNvPr id="80" name="Image" descr="Image"/>
              <p:cNvPicPr>
                <a:picLocks noChangeAspect="1"/>
              </p:cNvPicPr>
              <p:nvPr/>
            </p:nvPicPr>
            <p:blipFill>
              <a:blip r:embed="rId4"/>
              <a:stretch>
                <a:fillRect/>
              </a:stretch>
            </p:blipFill>
            <p:spPr>
              <a:xfrm>
                <a:off x="0" y="0"/>
                <a:ext cx="509715" cy="509715"/>
              </a:xfrm>
              <a:prstGeom prst="rect">
                <a:avLst/>
              </a:prstGeom>
              <a:ln w="12700" cap="flat">
                <a:noFill/>
                <a:miter lim="400000"/>
              </a:ln>
              <a:effectLst/>
            </p:spPr>
          </p:pic>
          <p:pic>
            <p:nvPicPr>
              <p:cNvPr id="81" name="Image" descr="Image"/>
              <p:cNvPicPr>
                <a:picLocks noChangeAspect="1"/>
              </p:cNvPicPr>
              <p:nvPr/>
            </p:nvPicPr>
            <p:blipFill>
              <a:blip r:embed="rId4"/>
              <a:stretch>
                <a:fillRect/>
              </a:stretch>
            </p:blipFill>
            <p:spPr>
              <a:xfrm>
                <a:off x="134533" y="0"/>
                <a:ext cx="509716" cy="509715"/>
              </a:xfrm>
              <a:prstGeom prst="rect">
                <a:avLst/>
              </a:prstGeom>
              <a:ln w="12700" cap="flat">
                <a:noFill/>
                <a:miter lim="400000"/>
              </a:ln>
              <a:effectLst/>
            </p:spPr>
          </p:pic>
        </p:grpSp>
      </p:grpSp>
      <p:sp>
        <p:nvSpPr>
          <p:cNvPr id="84" name="Line"/>
          <p:cNvSpPr/>
          <p:nvPr/>
        </p:nvSpPr>
        <p:spPr>
          <a:xfrm flipV="1">
            <a:off x="4285194" y="3983076"/>
            <a:ext cx="1575450" cy="1724687"/>
          </a:xfrm>
          <a:prstGeom prst="line">
            <a:avLst/>
          </a:prstGeom>
          <a:ln w="88900">
            <a:solidFill>
              <a:srgbClr val="B4BB42"/>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sp>
        <p:nvSpPr>
          <p:cNvPr id="85" name="Line"/>
          <p:cNvSpPr/>
          <p:nvPr/>
        </p:nvSpPr>
        <p:spPr>
          <a:xfrm flipH="1" flipV="1">
            <a:off x="6401291" y="3983076"/>
            <a:ext cx="1575450" cy="1724687"/>
          </a:xfrm>
          <a:prstGeom prst="line">
            <a:avLst/>
          </a:prstGeom>
          <a:ln w="88900">
            <a:solidFill>
              <a:srgbClr val="4D4D4F"/>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pic>
        <p:nvPicPr>
          <p:cNvPr id="86" name="Image" descr="Image"/>
          <p:cNvPicPr>
            <a:picLocks noChangeAspect="1"/>
          </p:cNvPicPr>
          <p:nvPr/>
        </p:nvPicPr>
        <p:blipFill>
          <a:blip r:embed="rId5"/>
          <a:srcRect t="9816" b="72868"/>
          <a:stretch>
            <a:fillRect/>
          </a:stretch>
        </p:blipFill>
        <p:spPr>
          <a:xfrm>
            <a:off x="4294313" y="1131373"/>
            <a:ext cx="3737814" cy="647196"/>
          </a:xfrm>
          <a:prstGeom prst="rect">
            <a:avLst/>
          </a:prstGeom>
          <a:ln w="12700">
            <a:miter lim="400000"/>
          </a:ln>
        </p:spPr>
      </p:pic>
      <p:pic>
        <p:nvPicPr>
          <p:cNvPr id="87" name="Image" descr="Image"/>
          <p:cNvPicPr>
            <a:picLocks noChangeAspect="1"/>
          </p:cNvPicPr>
          <p:nvPr/>
        </p:nvPicPr>
        <p:blipFill>
          <a:blip r:embed="rId6"/>
          <a:srcRect t="42714" b="42714"/>
          <a:stretch>
            <a:fillRect/>
          </a:stretch>
        </p:blipFill>
        <p:spPr>
          <a:xfrm>
            <a:off x="4274302" y="2106881"/>
            <a:ext cx="3766313" cy="548827"/>
          </a:xfrm>
          <a:prstGeom prst="rect">
            <a:avLst/>
          </a:prstGeom>
          <a:ln w="12700">
            <a:miter lim="400000"/>
          </a:ln>
        </p:spPr>
      </p:pic>
      <p:pic>
        <p:nvPicPr>
          <p:cNvPr id="88" name="Image" descr="Image"/>
          <p:cNvPicPr>
            <a:picLocks noChangeAspect="1"/>
          </p:cNvPicPr>
          <p:nvPr/>
        </p:nvPicPr>
        <p:blipFill>
          <a:blip r:embed="rId7"/>
          <a:srcRect l="13617" t="27430" r="13616" b="57655"/>
          <a:stretch>
            <a:fillRect/>
          </a:stretch>
        </p:blipFill>
        <p:spPr>
          <a:xfrm>
            <a:off x="4782818" y="1702482"/>
            <a:ext cx="2802469" cy="574402"/>
          </a:xfrm>
          <a:prstGeom prst="rect">
            <a:avLst/>
          </a:prstGeom>
          <a:ln w="12700">
            <a:miter lim="400000"/>
          </a:ln>
        </p:spPr>
      </p:pic>
      <p:pic>
        <p:nvPicPr>
          <p:cNvPr id="89" name="Image" descr="Image"/>
          <p:cNvPicPr>
            <a:picLocks noChangeAspect="1"/>
          </p:cNvPicPr>
          <p:nvPr/>
        </p:nvPicPr>
        <p:blipFill>
          <a:blip r:embed="rId5"/>
          <a:srcRect t="57738" b="31939"/>
          <a:stretch>
            <a:fillRect/>
          </a:stretch>
        </p:blipFill>
        <p:spPr>
          <a:xfrm>
            <a:off x="4265738" y="2484317"/>
            <a:ext cx="3766313" cy="388771"/>
          </a:xfrm>
          <a:prstGeom prst="rect">
            <a:avLst/>
          </a:prstGeom>
          <a:ln w="12700">
            <a:miter lim="400000"/>
          </a:ln>
        </p:spPr>
      </p:pic>
      <p:sp>
        <p:nvSpPr>
          <p:cNvPr id="90" name="FOLLOWING JESUS"/>
          <p:cNvSpPr txBox="1"/>
          <p:nvPr/>
        </p:nvSpPr>
        <p:spPr>
          <a:xfrm>
            <a:off x="4985165" y="624382"/>
            <a:ext cx="2336023" cy="3418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49A2DE"/>
                </a:solidFill>
                <a:latin typeface="League Spartan"/>
                <a:ea typeface="League Spartan"/>
                <a:cs typeface="League Spartan"/>
                <a:sym typeface="League Spartan"/>
              </a:defRPr>
            </a:lvl1pPr>
          </a:lstStyle>
          <a:p>
            <a:r>
              <a:rPr b="1" dirty="0">
                <a:latin typeface="+mj-lt"/>
              </a:rPr>
              <a:t>FOLLOWING JESUS</a:t>
            </a:r>
          </a:p>
        </p:txBody>
      </p:sp>
      <p:sp>
        <p:nvSpPr>
          <p:cNvPr id="3" name="Rectangle 2">
            <a:extLst>
              <a:ext uri="{FF2B5EF4-FFF2-40B4-BE49-F238E27FC236}">
                <a16:creationId xmlns:a16="http://schemas.microsoft.com/office/drawing/2014/main" id="{703F85E4-27A2-4421-9847-8BCC8AFBE3F7}"/>
              </a:ext>
            </a:extLst>
          </p:cNvPr>
          <p:cNvSpPr/>
          <p:nvPr/>
        </p:nvSpPr>
        <p:spPr>
          <a:xfrm>
            <a:off x="7516406" y="2752365"/>
            <a:ext cx="1300356" cy="369332"/>
          </a:xfrm>
          <a:prstGeom prst="rect">
            <a:avLst/>
          </a:prstGeom>
        </p:spPr>
        <p:txBody>
          <a:bodyPr wrap="none">
            <a:spAutoFit/>
          </a:bodyPr>
          <a:lstStyle/>
          <a:p>
            <a:r>
              <a:rPr lang="en-US" b="1" dirty="0">
                <a:solidFill>
                  <a:schemeClr val="accent2"/>
                </a:solidFill>
              </a:rPr>
              <a:t>POSTURE</a:t>
            </a:r>
          </a:p>
        </p:txBody>
      </p:sp>
      <p:sp>
        <p:nvSpPr>
          <p:cNvPr id="23" name="Rectangle 22">
            <a:extLst>
              <a:ext uri="{FF2B5EF4-FFF2-40B4-BE49-F238E27FC236}">
                <a16:creationId xmlns:a16="http://schemas.microsoft.com/office/drawing/2014/main" id="{857E529F-82BD-4C88-9EAA-0F9E69AA91AE}"/>
              </a:ext>
            </a:extLst>
          </p:cNvPr>
          <p:cNvSpPr/>
          <p:nvPr/>
        </p:nvSpPr>
        <p:spPr>
          <a:xfrm>
            <a:off x="7917044" y="2350319"/>
            <a:ext cx="1492716" cy="369332"/>
          </a:xfrm>
          <a:prstGeom prst="rect">
            <a:avLst/>
          </a:prstGeom>
        </p:spPr>
        <p:txBody>
          <a:bodyPr wrap="none">
            <a:spAutoFit/>
          </a:bodyPr>
          <a:lstStyle/>
          <a:p>
            <a:r>
              <a:rPr lang="en-US" b="1" dirty="0"/>
              <a:t>INTERPRET</a:t>
            </a:r>
          </a:p>
        </p:txBody>
      </p:sp>
      <p:sp>
        <p:nvSpPr>
          <p:cNvPr id="24" name="Rectangle 23">
            <a:extLst>
              <a:ext uri="{FF2B5EF4-FFF2-40B4-BE49-F238E27FC236}">
                <a16:creationId xmlns:a16="http://schemas.microsoft.com/office/drawing/2014/main" id="{0E391CC4-3B14-4315-9F12-0809C0006AC4}"/>
              </a:ext>
            </a:extLst>
          </p:cNvPr>
          <p:cNvSpPr/>
          <p:nvPr/>
        </p:nvSpPr>
        <p:spPr>
          <a:xfrm>
            <a:off x="8166584" y="1907552"/>
            <a:ext cx="954107" cy="369332"/>
          </a:xfrm>
          <a:prstGeom prst="rect">
            <a:avLst/>
          </a:prstGeom>
        </p:spPr>
        <p:txBody>
          <a:bodyPr wrap="none">
            <a:spAutoFit/>
          </a:bodyPr>
          <a:lstStyle/>
          <a:p>
            <a:r>
              <a:rPr lang="en-US" b="1" dirty="0">
                <a:solidFill>
                  <a:srgbClr val="B4BB42"/>
                </a:solidFill>
              </a:rPr>
              <a:t>APPLY</a:t>
            </a:r>
          </a:p>
        </p:txBody>
      </p:sp>
      <p:sp>
        <p:nvSpPr>
          <p:cNvPr id="25" name="Rectangle 24">
            <a:extLst>
              <a:ext uri="{FF2B5EF4-FFF2-40B4-BE49-F238E27FC236}">
                <a16:creationId xmlns:a16="http://schemas.microsoft.com/office/drawing/2014/main" id="{A9CB4F5C-87D4-4B0B-AD94-A436F6AFF26F}"/>
              </a:ext>
            </a:extLst>
          </p:cNvPr>
          <p:cNvSpPr/>
          <p:nvPr/>
        </p:nvSpPr>
        <p:spPr>
          <a:xfrm>
            <a:off x="8445727" y="1501503"/>
            <a:ext cx="697627" cy="369332"/>
          </a:xfrm>
          <a:prstGeom prst="rect">
            <a:avLst/>
          </a:prstGeom>
        </p:spPr>
        <p:txBody>
          <a:bodyPr wrap="none">
            <a:spAutoFit/>
          </a:bodyPr>
          <a:lstStyle/>
          <a:p>
            <a:r>
              <a:rPr lang="en-US" b="1" dirty="0">
                <a:solidFill>
                  <a:schemeClr val="accent2"/>
                </a:solidFill>
              </a:rPr>
              <a:t>LIVE</a:t>
            </a:r>
          </a:p>
        </p:txBody>
      </p:sp>
      <p:sp>
        <p:nvSpPr>
          <p:cNvPr id="26" name="DISCERNMENT">
            <a:extLst>
              <a:ext uri="{FF2B5EF4-FFF2-40B4-BE49-F238E27FC236}">
                <a16:creationId xmlns:a16="http://schemas.microsoft.com/office/drawing/2014/main" id="{A54DA267-7CFD-4A0F-9660-225278120E28}"/>
              </a:ext>
            </a:extLst>
          </p:cNvPr>
          <p:cNvSpPr txBox="1"/>
          <p:nvPr/>
        </p:nvSpPr>
        <p:spPr>
          <a:xfrm>
            <a:off x="2558982" y="4357190"/>
            <a:ext cx="2357437" cy="6993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lnSpc>
                <a:spcPct val="70000"/>
              </a:lnSpc>
              <a:defRPr>
                <a:solidFill>
                  <a:srgbClr val="B4BB42"/>
                </a:solidFill>
                <a:latin typeface="Lato Semibold"/>
                <a:ea typeface="Lato Semibold"/>
                <a:cs typeface="Lato Semibold"/>
                <a:sym typeface="Lato Semibold"/>
              </a:defRPr>
            </a:lvl1pPr>
          </a:lstStyle>
          <a:p>
            <a:r>
              <a:rPr b="1" dirty="0">
                <a:latin typeface="+mj-lt"/>
              </a:rPr>
              <a:t>DISCERNMENT</a:t>
            </a:r>
          </a:p>
        </p:txBody>
      </p:sp>
      <p:sp>
        <p:nvSpPr>
          <p:cNvPr id="4" name="Rectangle 3">
            <a:extLst>
              <a:ext uri="{FF2B5EF4-FFF2-40B4-BE49-F238E27FC236}">
                <a16:creationId xmlns:a16="http://schemas.microsoft.com/office/drawing/2014/main" id="{1EC2C909-B804-475F-8107-0EED1329B528}"/>
              </a:ext>
            </a:extLst>
          </p:cNvPr>
          <p:cNvSpPr/>
          <p:nvPr/>
        </p:nvSpPr>
        <p:spPr>
          <a:xfrm>
            <a:off x="5330406" y="5523097"/>
            <a:ext cx="1531188" cy="369332"/>
          </a:xfrm>
          <a:prstGeom prst="rect">
            <a:avLst/>
          </a:prstGeom>
        </p:spPr>
        <p:txBody>
          <a:bodyPr wrap="none">
            <a:spAutoFit/>
          </a:bodyPr>
          <a:lstStyle/>
          <a:p>
            <a:r>
              <a:rPr lang="en-US" b="1" dirty="0">
                <a:solidFill>
                  <a:schemeClr val="tx2"/>
                </a:solidFill>
              </a:rPr>
              <a:t>AUTHORITY</a:t>
            </a:r>
          </a:p>
        </p:txBody>
      </p:sp>
      <p:sp>
        <p:nvSpPr>
          <p:cNvPr id="28" name="UNDERSTANDING">
            <a:extLst>
              <a:ext uri="{FF2B5EF4-FFF2-40B4-BE49-F238E27FC236}">
                <a16:creationId xmlns:a16="http://schemas.microsoft.com/office/drawing/2014/main" id="{1152274B-7F93-43F2-A6C3-E493E180D0B4}"/>
              </a:ext>
            </a:extLst>
          </p:cNvPr>
          <p:cNvSpPr txBox="1"/>
          <p:nvPr/>
        </p:nvSpPr>
        <p:spPr>
          <a:xfrm>
            <a:off x="7706954" y="4357190"/>
            <a:ext cx="2632667" cy="6993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4D4D4F"/>
                </a:solidFill>
                <a:latin typeface="Lato Semibold"/>
                <a:ea typeface="Lato Semibold"/>
                <a:cs typeface="Lato Semibold"/>
                <a:sym typeface="Lato Semibold"/>
              </a:defRPr>
            </a:lvl1pPr>
          </a:lstStyle>
          <a:p>
            <a:r>
              <a:rPr b="1" dirty="0">
                <a:latin typeface="+mj-lt"/>
              </a:rPr>
              <a:t>UNDERSTANDING</a:t>
            </a:r>
          </a:p>
        </p:txBody>
      </p:sp>
      <p:sp>
        <p:nvSpPr>
          <p:cNvPr id="29" name="DISCERNMENT">
            <a:extLst>
              <a:ext uri="{FF2B5EF4-FFF2-40B4-BE49-F238E27FC236}">
                <a16:creationId xmlns:a16="http://schemas.microsoft.com/office/drawing/2014/main" id="{FAC1F9F1-037C-4CA4-89F7-E3321D0A6F46}"/>
              </a:ext>
            </a:extLst>
          </p:cNvPr>
          <p:cNvSpPr txBox="1"/>
          <p:nvPr/>
        </p:nvSpPr>
        <p:spPr>
          <a:xfrm>
            <a:off x="743595" y="3426958"/>
            <a:ext cx="2357437" cy="6993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lnSpc>
                <a:spcPct val="70000"/>
              </a:lnSpc>
              <a:defRPr>
                <a:solidFill>
                  <a:srgbClr val="B4BB42"/>
                </a:solidFill>
                <a:latin typeface="Lato Semibold"/>
                <a:ea typeface="Lato Semibold"/>
                <a:cs typeface="Lato Semibold"/>
                <a:sym typeface="Lato Semibold"/>
              </a:defRPr>
            </a:lvl1pPr>
          </a:lstStyle>
          <a:p>
            <a:r>
              <a:rPr lang="en-US" sz="2800" b="1" dirty="0">
                <a:solidFill>
                  <a:srgbClr val="C00000"/>
                </a:solidFill>
                <a:latin typeface="+mj-lt"/>
              </a:rPr>
              <a:t>MODEL</a:t>
            </a:r>
            <a:endParaRPr sz="2800" b="1" dirty="0">
              <a:solidFill>
                <a:srgbClr val="C00000"/>
              </a:solidFill>
              <a:latin typeface="+mj-lt"/>
            </a:endParaRPr>
          </a:p>
        </p:txBody>
      </p:sp>
      <p:sp>
        <p:nvSpPr>
          <p:cNvPr id="30" name="DISCERNMENT">
            <a:extLst>
              <a:ext uri="{FF2B5EF4-FFF2-40B4-BE49-F238E27FC236}">
                <a16:creationId xmlns:a16="http://schemas.microsoft.com/office/drawing/2014/main" id="{3C7B6424-ABA7-4DF4-9A2E-A318C1A8FDFA}"/>
              </a:ext>
            </a:extLst>
          </p:cNvPr>
          <p:cNvSpPr txBox="1"/>
          <p:nvPr/>
        </p:nvSpPr>
        <p:spPr>
          <a:xfrm>
            <a:off x="743594" y="1208216"/>
            <a:ext cx="2357437" cy="6993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lnSpc>
                <a:spcPct val="70000"/>
              </a:lnSpc>
              <a:defRPr>
                <a:solidFill>
                  <a:srgbClr val="B4BB42"/>
                </a:solidFill>
                <a:latin typeface="Lato Semibold"/>
                <a:ea typeface="Lato Semibold"/>
                <a:cs typeface="Lato Semibold"/>
                <a:sym typeface="Lato Semibold"/>
              </a:defRPr>
            </a:lvl1pPr>
          </a:lstStyle>
          <a:p>
            <a:r>
              <a:rPr lang="en-US" sz="2800" b="1" dirty="0">
                <a:solidFill>
                  <a:srgbClr val="C00000"/>
                </a:solidFill>
                <a:latin typeface="+mj-lt"/>
              </a:rPr>
              <a:t>METHOD</a:t>
            </a:r>
            <a:endParaRPr sz="2800" b="1" dirty="0">
              <a:solidFill>
                <a:srgbClr val="C00000"/>
              </a:solidFill>
              <a:latin typeface="+mj-lt"/>
            </a:endParaRPr>
          </a:p>
        </p:txBody>
      </p:sp>
    </p:spTree>
    <p:extLst>
      <p:ext uri="{BB962C8B-B14F-4D97-AF65-F5344CB8AC3E}">
        <p14:creationId xmlns:p14="http://schemas.microsoft.com/office/powerpoint/2010/main" val="362309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 descr="Image"/>
          <p:cNvPicPr>
            <a:picLocks noChangeAspect="1"/>
          </p:cNvPicPr>
          <p:nvPr/>
        </p:nvPicPr>
        <p:blipFill>
          <a:blip r:embed="rId2"/>
          <a:stretch>
            <a:fillRect/>
          </a:stretch>
        </p:blipFill>
        <p:spPr>
          <a:xfrm>
            <a:off x="4910692" y="2236160"/>
            <a:ext cx="3782460" cy="3782460"/>
          </a:xfrm>
          <a:prstGeom prst="rect">
            <a:avLst/>
          </a:prstGeom>
          <a:ln w="12700">
            <a:miter lim="400000"/>
          </a:ln>
        </p:spPr>
      </p:pic>
      <p:pic>
        <p:nvPicPr>
          <p:cNvPr id="62" name="Image" descr="Image"/>
          <p:cNvPicPr>
            <a:picLocks noChangeAspect="1"/>
          </p:cNvPicPr>
          <p:nvPr/>
        </p:nvPicPr>
        <p:blipFill>
          <a:blip r:embed="rId3"/>
          <a:stretch>
            <a:fillRect/>
          </a:stretch>
        </p:blipFill>
        <p:spPr>
          <a:xfrm>
            <a:off x="7727732" y="1727401"/>
            <a:ext cx="1017519" cy="1017519"/>
          </a:xfrm>
          <a:prstGeom prst="rect">
            <a:avLst/>
          </a:prstGeom>
          <a:ln w="12700">
            <a:miter lim="400000"/>
          </a:ln>
        </p:spPr>
      </p:pic>
      <p:grpSp>
        <p:nvGrpSpPr>
          <p:cNvPr id="68" name="Group"/>
          <p:cNvGrpSpPr/>
          <p:nvPr/>
        </p:nvGrpSpPr>
        <p:grpSpPr>
          <a:xfrm>
            <a:off x="5409579" y="3773441"/>
            <a:ext cx="1070027" cy="1038281"/>
            <a:chOff x="0" y="0"/>
            <a:chExt cx="1070025" cy="1038280"/>
          </a:xfrm>
        </p:grpSpPr>
        <p:sp>
          <p:nvSpPr>
            <p:cNvPr id="63" name="Rectangle"/>
            <p:cNvSpPr/>
            <p:nvPr/>
          </p:nvSpPr>
          <p:spPr>
            <a:xfrm>
              <a:off x="361891" y="237048"/>
              <a:ext cx="407246" cy="300777"/>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sp>
          <p:nvSpPr>
            <p:cNvPr id="64" name="Shape"/>
            <p:cNvSpPr/>
            <p:nvPr/>
          </p:nvSpPr>
          <p:spPr>
            <a:xfrm rot="18166785">
              <a:off x="551183" y="483010"/>
              <a:ext cx="619212" cy="989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145"/>
                  </a:lnTo>
                  <a:lnTo>
                    <a:pt x="18241" y="21600"/>
                  </a:lnTo>
                  <a:lnTo>
                    <a:pt x="0" y="21600"/>
                  </a:lnTo>
                  <a:lnTo>
                    <a:pt x="0" y="0"/>
                  </a:ln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65" name="Rectangle"/>
            <p:cNvSpPr/>
            <p:nvPr/>
          </p:nvSpPr>
          <p:spPr>
            <a:xfrm rot="493288">
              <a:off x="73045" y="628688"/>
              <a:ext cx="625044" cy="156709"/>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sp>
          <p:nvSpPr>
            <p:cNvPr id="66" name="Rectangle"/>
            <p:cNvSpPr/>
            <p:nvPr/>
          </p:nvSpPr>
          <p:spPr>
            <a:xfrm rot="493288">
              <a:off x="32453" y="606470"/>
              <a:ext cx="270740" cy="142106"/>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67" name="Image" descr="Image"/>
            <p:cNvPicPr>
              <a:picLocks noChangeAspect="1"/>
            </p:cNvPicPr>
            <p:nvPr/>
          </p:nvPicPr>
          <p:blipFill>
            <a:blip r:embed="rId4"/>
            <a:srcRect/>
            <a:stretch>
              <a:fillRect/>
            </a:stretch>
          </p:blipFill>
          <p:spPr>
            <a:xfrm>
              <a:off x="0" y="0"/>
              <a:ext cx="1038280" cy="1038281"/>
            </a:xfrm>
            <a:prstGeom prst="rect">
              <a:avLst/>
            </a:prstGeom>
            <a:ln w="12700" cap="flat">
              <a:noFill/>
              <a:miter lim="400000"/>
            </a:ln>
            <a:effectLst/>
          </p:spPr>
        </p:pic>
      </p:grpSp>
      <p:sp>
        <p:nvSpPr>
          <p:cNvPr id="69" name="INTERPRETATION"/>
          <p:cNvSpPr txBox="1"/>
          <p:nvPr/>
        </p:nvSpPr>
        <p:spPr>
          <a:xfrm>
            <a:off x="4025462" y="2744920"/>
            <a:ext cx="2534429" cy="480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defRPr sz="2100">
                <a:solidFill>
                  <a:srgbClr val="4191CA"/>
                </a:solidFill>
                <a:latin typeface="Roboto Black"/>
                <a:ea typeface="Roboto Black"/>
                <a:cs typeface="Roboto Black"/>
                <a:sym typeface="Roboto Black"/>
              </a:defRPr>
            </a:lvl1pPr>
          </a:lstStyle>
          <a:p>
            <a:pPr algn="ctr"/>
            <a:r>
              <a:rPr sz="2000" dirty="0">
                <a:latin typeface="+mj-lt"/>
              </a:rPr>
              <a:t>INTERPRETATION</a:t>
            </a:r>
            <a:endParaRPr sz="2400" dirty="0">
              <a:latin typeface="+mj-lt"/>
            </a:endParaRPr>
          </a:p>
        </p:txBody>
      </p:sp>
      <p:sp>
        <p:nvSpPr>
          <p:cNvPr id="70" name="Title 3"/>
          <p:cNvSpPr txBox="1">
            <a:spLocks noGrp="1"/>
          </p:cNvSpPr>
          <p:nvPr>
            <p:ph type="title"/>
          </p:nvPr>
        </p:nvSpPr>
        <p:spPr>
          <a:prstGeom prst="rect">
            <a:avLst/>
          </a:prstGeom>
        </p:spPr>
        <p:txBody>
          <a:bodyPr/>
          <a:lstStyle/>
          <a:p>
            <a:r>
              <a:rPr dirty="0"/>
              <a:t>Interpreting Scripture</a:t>
            </a:r>
          </a:p>
        </p:txBody>
      </p:sp>
    </p:spTree>
    <p:extLst>
      <p:ext uri="{BB962C8B-B14F-4D97-AF65-F5344CB8AC3E}">
        <p14:creationId xmlns:p14="http://schemas.microsoft.com/office/powerpoint/2010/main" val="205269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Line"/>
          <p:cNvSpPr/>
          <p:nvPr/>
        </p:nvSpPr>
        <p:spPr>
          <a:xfrm>
            <a:off x="4463959" y="6064834"/>
            <a:ext cx="3153600" cy="1"/>
          </a:xfrm>
          <a:prstGeom prst="line">
            <a:avLst/>
          </a:prstGeom>
          <a:ln w="88900">
            <a:solidFill>
              <a:srgbClr val="A9A9A9"/>
            </a:solidFill>
            <a:miter lim="400000"/>
          </a:ln>
        </p:spPr>
        <p:txBody>
          <a:bodyPr lIns="27953" tIns="27953" rIns="27953" bIns="27953" anchor="ctr"/>
          <a:lstStyle/>
          <a:p>
            <a:pPr algn="ctr" defTabSz="584200">
              <a:defRPr>
                <a:solidFill>
                  <a:srgbClr val="FFFFFF"/>
                </a:solidFill>
                <a:latin typeface="Helvetica Neue Medium"/>
                <a:ea typeface="Helvetica Neue Medium"/>
                <a:cs typeface="Helvetica Neue Medium"/>
                <a:sym typeface="Helvetica Neue Medium"/>
              </a:defRPr>
            </a:pPr>
            <a:endParaRPr/>
          </a:p>
        </p:txBody>
      </p:sp>
      <p:grpSp>
        <p:nvGrpSpPr>
          <p:cNvPr id="75" name="Group"/>
          <p:cNvGrpSpPr/>
          <p:nvPr/>
        </p:nvGrpSpPr>
        <p:grpSpPr>
          <a:xfrm>
            <a:off x="2974601" y="5684558"/>
            <a:ext cx="1435689" cy="606170"/>
            <a:chOff x="0" y="0"/>
            <a:chExt cx="1435687" cy="606169"/>
          </a:xfrm>
        </p:grpSpPr>
        <p:pic>
          <p:nvPicPr>
            <p:cNvPr id="73" name="Image" descr="Image"/>
            <p:cNvPicPr>
              <a:picLocks noChangeAspect="1"/>
            </p:cNvPicPr>
            <p:nvPr/>
          </p:nvPicPr>
          <p:blipFill>
            <a:blip r:embed="rId2"/>
            <a:srcRect/>
            <a:stretch>
              <a:fillRect/>
            </a:stretch>
          </p:blipFill>
          <p:spPr>
            <a:xfrm>
              <a:off x="829518" y="0"/>
              <a:ext cx="606170" cy="606170"/>
            </a:xfrm>
            <a:prstGeom prst="rect">
              <a:avLst/>
            </a:prstGeom>
            <a:ln w="12700" cap="flat">
              <a:noFill/>
              <a:miter lim="400000"/>
            </a:ln>
            <a:effectLst/>
          </p:spPr>
        </p:pic>
        <p:sp>
          <p:nvSpPr>
            <p:cNvPr id="74" name="SPIRIT"/>
            <p:cNvSpPr txBox="1"/>
            <p:nvPr/>
          </p:nvSpPr>
          <p:spPr>
            <a:xfrm>
              <a:off x="0" y="95943"/>
              <a:ext cx="926016" cy="3544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B4BB42"/>
                  </a:solidFill>
                  <a:latin typeface="League Spartan"/>
                  <a:ea typeface="League Spartan"/>
                  <a:cs typeface="League Spartan"/>
                  <a:sym typeface="League Spartan"/>
                </a:defRPr>
              </a:lvl1pPr>
            </a:lstStyle>
            <a:p>
              <a:r>
                <a:rPr>
                  <a:latin typeface="+mj-lt"/>
                </a:rPr>
                <a:t>SPIRIT</a:t>
              </a:r>
            </a:p>
          </p:txBody>
        </p:sp>
      </p:grpSp>
      <p:grpSp>
        <p:nvGrpSpPr>
          <p:cNvPr id="78" name="Group"/>
          <p:cNvGrpSpPr/>
          <p:nvPr/>
        </p:nvGrpSpPr>
        <p:grpSpPr>
          <a:xfrm>
            <a:off x="7706954" y="5624001"/>
            <a:ext cx="1510445" cy="738774"/>
            <a:chOff x="0" y="0"/>
            <a:chExt cx="1510444" cy="738772"/>
          </a:xfrm>
        </p:grpSpPr>
        <p:sp>
          <p:nvSpPr>
            <p:cNvPr id="76" name="BIBLE"/>
            <p:cNvSpPr txBox="1"/>
            <p:nvPr/>
          </p:nvSpPr>
          <p:spPr>
            <a:xfrm>
              <a:off x="660257" y="162759"/>
              <a:ext cx="850188" cy="3656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D4D4F"/>
                  </a:solidFill>
                  <a:latin typeface="League Spartan"/>
                  <a:ea typeface="League Spartan"/>
                  <a:cs typeface="League Spartan"/>
                  <a:sym typeface="League Spartan"/>
                </a:defRPr>
              </a:lvl1pPr>
            </a:lstStyle>
            <a:p>
              <a:r>
                <a:rPr>
                  <a:latin typeface="+mj-lt"/>
                </a:rPr>
                <a:t>BIBLE</a:t>
              </a:r>
            </a:p>
          </p:txBody>
        </p:sp>
        <p:pic>
          <p:nvPicPr>
            <p:cNvPr id="77" name="Image" descr="Image"/>
            <p:cNvPicPr>
              <a:picLocks noChangeAspect="1"/>
            </p:cNvPicPr>
            <p:nvPr/>
          </p:nvPicPr>
          <p:blipFill>
            <a:blip r:embed="rId3"/>
            <a:srcRect/>
            <a:stretch>
              <a:fillRect/>
            </a:stretch>
          </p:blipFill>
          <p:spPr>
            <a:xfrm>
              <a:off x="0" y="0"/>
              <a:ext cx="738773" cy="738773"/>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Line"/>
          <p:cNvSpPr/>
          <p:nvPr/>
        </p:nvSpPr>
        <p:spPr>
          <a:xfrm>
            <a:off x="4463959" y="6064834"/>
            <a:ext cx="3153600" cy="1"/>
          </a:xfrm>
          <a:prstGeom prst="line">
            <a:avLst/>
          </a:prstGeom>
          <a:ln w="88900">
            <a:solidFill>
              <a:srgbClr val="A9A9A9"/>
            </a:solidFill>
            <a:miter lim="400000"/>
          </a:ln>
        </p:spPr>
        <p:txBody>
          <a:bodyPr lIns="27953" tIns="27953" rIns="27953" bIns="27953" anchor="ctr"/>
          <a:lstStyle/>
          <a:p>
            <a:pPr algn="ctr" defTabSz="584200">
              <a:defRPr>
                <a:solidFill>
                  <a:srgbClr val="FFFFFF"/>
                </a:solidFill>
                <a:latin typeface="Helvetica Neue Medium"/>
                <a:ea typeface="Helvetica Neue Medium"/>
                <a:cs typeface="Helvetica Neue Medium"/>
                <a:sym typeface="Helvetica Neue Medium"/>
              </a:defRPr>
            </a:pPr>
            <a:endParaRPr/>
          </a:p>
        </p:txBody>
      </p:sp>
      <p:grpSp>
        <p:nvGrpSpPr>
          <p:cNvPr id="75" name="Group"/>
          <p:cNvGrpSpPr/>
          <p:nvPr/>
        </p:nvGrpSpPr>
        <p:grpSpPr>
          <a:xfrm>
            <a:off x="2974601" y="5684558"/>
            <a:ext cx="1435689" cy="606170"/>
            <a:chOff x="0" y="0"/>
            <a:chExt cx="1435687" cy="606169"/>
          </a:xfrm>
        </p:grpSpPr>
        <p:pic>
          <p:nvPicPr>
            <p:cNvPr id="73" name="Image" descr="Image"/>
            <p:cNvPicPr>
              <a:picLocks noChangeAspect="1"/>
            </p:cNvPicPr>
            <p:nvPr/>
          </p:nvPicPr>
          <p:blipFill>
            <a:blip r:embed="rId2"/>
            <a:srcRect/>
            <a:stretch>
              <a:fillRect/>
            </a:stretch>
          </p:blipFill>
          <p:spPr>
            <a:xfrm>
              <a:off x="829518" y="0"/>
              <a:ext cx="606170" cy="606170"/>
            </a:xfrm>
            <a:prstGeom prst="rect">
              <a:avLst/>
            </a:prstGeom>
            <a:ln w="12700" cap="flat">
              <a:noFill/>
              <a:miter lim="400000"/>
            </a:ln>
            <a:effectLst/>
          </p:spPr>
        </p:pic>
        <p:sp>
          <p:nvSpPr>
            <p:cNvPr id="74" name="SPIRIT"/>
            <p:cNvSpPr txBox="1"/>
            <p:nvPr/>
          </p:nvSpPr>
          <p:spPr>
            <a:xfrm>
              <a:off x="0" y="95943"/>
              <a:ext cx="926016" cy="3544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B4BB42"/>
                  </a:solidFill>
                  <a:latin typeface="League Spartan"/>
                  <a:ea typeface="League Spartan"/>
                  <a:cs typeface="League Spartan"/>
                  <a:sym typeface="League Spartan"/>
                </a:defRPr>
              </a:lvl1pPr>
            </a:lstStyle>
            <a:p>
              <a:r>
                <a:rPr b="1" dirty="0">
                  <a:latin typeface="+mj-lt"/>
                </a:rPr>
                <a:t>SPIRIT</a:t>
              </a:r>
            </a:p>
          </p:txBody>
        </p:sp>
      </p:grpSp>
      <p:grpSp>
        <p:nvGrpSpPr>
          <p:cNvPr id="78" name="Group"/>
          <p:cNvGrpSpPr/>
          <p:nvPr/>
        </p:nvGrpSpPr>
        <p:grpSpPr>
          <a:xfrm>
            <a:off x="7706954" y="5624001"/>
            <a:ext cx="1510445" cy="738774"/>
            <a:chOff x="0" y="0"/>
            <a:chExt cx="1510444" cy="738772"/>
          </a:xfrm>
        </p:grpSpPr>
        <p:sp>
          <p:nvSpPr>
            <p:cNvPr id="76" name="BIBLE"/>
            <p:cNvSpPr txBox="1"/>
            <p:nvPr/>
          </p:nvSpPr>
          <p:spPr>
            <a:xfrm>
              <a:off x="660257" y="162759"/>
              <a:ext cx="850188" cy="3656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D4D4F"/>
                  </a:solidFill>
                  <a:latin typeface="League Spartan"/>
                  <a:ea typeface="League Spartan"/>
                  <a:cs typeface="League Spartan"/>
                  <a:sym typeface="League Spartan"/>
                </a:defRPr>
              </a:lvl1pPr>
            </a:lstStyle>
            <a:p>
              <a:r>
                <a:rPr b="1" dirty="0">
                  <a:latin typeface="+mj-lt"/>
                </a:rPr>
                <a:t>BIBLE</a:t>
              </a:r>
            </a:p>
          </p:txBody>
        </p:sp>
        <p:pic>
          <p:nvPicPr>
            <p:cNvPr id="77" name="Image" descr="Image"/>
            <p:cNvPicPr>
              <a:picLocks noChangeAspect="1"/>
            </p:cNvPicPr>
            <p:nvPr/>
          </p:nvPicPr>
          <p:blipFill>
            <a:blip r:embed="rId3"/>
            <a:srcRect/>
            <a:stretch>
              <a:fillRect/>
            </a:stretch>
          </p:blipFill>
          <p:spPr>
            <a:xfrm>
              <a:off x="0" y="0"/>
              <a:ext cx="738773" cy="738773"/>
            </a:xfrm>
            <a:prstGeom prst="rect">
              <a:avLst/>
            </a:prstGeom>
            <a:ln w="12700" cap="flat">
              <a:noFill/>
              <a:miter lim="400000"/>
            </a:ln>
            <a:effectLst/>
          </p:spPr>
        </p:pic>
      </p:grpSp>
      <p:grpSp>
        <p:nvGrpSpPr>
          <p:cNvPr id="83" name="Group"/>
          <p:cNvGrpSpPr/>
          <p:nvPr/>
        </p:nvGrpSpPr>
        <p:grpSpPr>
          <a:xfrm>
            <a:off x="5235502" y="3067526"/>
            <a:ext cx="1835349" cy="851606"/>
            <a:chOff x="0" y="0"/>
            <a:chExt cx="1835347" cy="851605"/>
          </a:xfrm>
        </p:grpSpPr>
        <p:sp>
          <p:nvSpPr>
            <p:cNvPr id="79" name="COMMUNITY"/>
            <p:cNvSpPr txBox="1"/>
            <p:nvPr/>
          </p:nvSpPr>
          <p:spPr>
            <a:xfrm>
              <a:off x="0" y="509714"/>
              <a:ext cx="1835348" cy="3418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9A2DE"/>
                  </a:solidFill>
                  <a:latin typeface="League Spartan"/>
                  <a:ea typeface="League Spartan"/>
                  <a:cs typeface="League Spartan"/>
                  <a:sym typeface="League Spartan"/>
                </a:defRPr>
              </a:lvl1pPr>
            </a:lstStyle>
            <a:p>
              <a:r>
                <a:rPr b="1" dirty="0">
                  <a:latin typeface="+mj-lt"/>
                </a:rPr>
                <a:t>COMMUNITY</a:t>
              </a:r>
            </a:p>
          </p:txBody>
        </p:sp>
        <p:grpSp>
          <p:nvGrpSpPr>
            <p:cNvPr id="82" name="Group"/>
            <p:cNvGrpSpPr/>
            <p:nvPr/>
          </p:nvGrpSpPr>
          <p:grpSpPr>
            <a:xfrm>
              <a:off x="592985" y="0"/>
              <a:ext cx="644249" cy="509715"/>
              <a:chOff x="0" y="0"/>
              <a:chExt cx="644248" cy="509714"/>
            </a:xfrm>
          </p:grpSpPr>
          <p:pic>
            <p:nvPicPr>
              <p:cNvPr id="80" name="Image" descr="Image"/>
              <p:cNvPicPr>
                <a:picLocks noChangeAspect="1"/>
              </p:cNvPicPr>
              <p:nvPr/>
            </p:nvPicPr>
            <p:blipFill>
              <a:blip r:embed="rId4"/>
              <a:stretch>
                <a:fillRect/>
              </a:stretch>
            </p:blipFill>
            <p:spPr>
              <a:xfrm>
                <a:off x="0" y="0"/>
                <a:ext cx="509715" cy="509715"/>
              </a:xfrm>
              <a:prstGeom prst="rect">
                <a:avLst/>
              </a:prstGeom>
              <a:ln w="12700" cap="flat">
                <a:noFill/>
                <a:miter lim="400000"/>
              </a:ln>
              <a:effectLst/>
            </p:spPr>
          </p:pic>
          <p:pic>
            <p:nvPicPr>
              <p:cNvPr id="81" name="Image" descr="Image"/>
              <p:cNvPicPr>
                <a:picLocks noChangeAspect="1"/>
              </p:cNvPicPr>
              <p:nvPr/>
            </p:nvPicPr>
            <p:blipFill>
              <a:blip r:embed="rId4"/>
              <a:stretch>
                <a:fillRect/>
              </a:stretch>
            </p:blipFill>
            <p:spPr>
              <a:xfrm>
                <a:off x="134533" y="0"/>
                <a:ext cx="509716" cy="509715"/>
              </a:xfrm>
              <a:prstGeom prst="rect">
                <a:avLst/>
              </a:prstGeom>
              <a:ln w="12700" cap="flat">
                <a:noFill/>
                <a:miter lim="400000"/>
              </a:ln>
              <a:effectLst/>
            </p:spPr>
          </p:pic>
        </p:grpSp>
      </p:grpSp>
      <p:sp>
        <p:nvSpPr>
          <p:cNvPr id="84" name="Line"/>
          <p:cNvSpPr/>
          <p:nvPr/>
        </p:nvSpPr>
        <p:spPr>
          <a:xfrm flipV="1">
            <a:off x="4285194" y="3983076"/>
            <a:ext cx="1575450" cy="1724687"/>
          </a:xfrm>
          <a:prstGeom prst="line">
            <a:avLst/>
          </a:prstGeom>
          <a:ln w="88900">
            <a:solidFill>
              <a:srgbClr val="B4BB42"/>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sp>
        <p:nvSpPr>
          <p:cNvPr id="85" name="Line"/>
          <p:cNvSpPr/>
          <p:nvPr/>
        </p:nvSpPr>
        <p:spPr>
          <a:xfrm flipH="1" flipV="1">
            <a:off x="6401291" y="3983076"/>
            <a:ext cx="1575450" cy="1724687"/>
          </a:xfrm>
          <a:prstGeom prst="line">
            <a:avLst/>
          </a:prstGeom>
          <a:ln w="88900">
            <a:solidFill>
              <a:srgbClr val="4D4D4F"/>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spTree>
    <p:extLst>
      <p:ext uri="{BB962C8B-B14F-4D97-AF65-F5344CB8AC3E}">
        <p14:creationId xmlns:p14="http://schemas.microsoft.com/office/powerpoint/2010/main" val="82511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Line"/>
          <p:cNvSpPr/>
          <p:nvPr/>
        </p:nvSpPr>
        <p:spPr>
          <a:xfrm>
            <a:off x="4463959" y="6064834"/>
            <a:ext cx="3153600" cy="1"/>
          </a:xfrm>
          <a:prstGeom prst="line">
            <a:avLst/>
          </a:prstGeom>
          <a:ln w="88900">
            <a:solidFill>
              <a:srgbClr val="A9A9A9"/>
            </a:solidFill>
            <a:miter lim="400000"/>
          </a:ln>
        </p:spPr>
        <p:txBody>
          <a:bodyPr lIns="27953" tIns="27953" rIns="27953" bIns="27953" anchor="ctr"/>
          <a:lstStyle/>
          <a:p>
            <a:pPr algn="ctr" defTabSz="584200">
              <a:defRPr>
                <a:solidFill>
                  <a:srgbClr val="FFFFFF"/>
                </a:solidFill>
                <a:latin typeface="Helvetica Neue Medium"/>
                <a:ea typeface="Helvetica Neue Medium"/>
                <a:cs typeface="Helvetica Neue Medium"/>
                <a:sym typeface="Helvetica Neue Medium"/>
              </a:defRPr>
            </a:pPr>
            <a:endParaRPr/>
          </a:p>
        </p:txBody>
      </p:sp>
      <p:grpSp>
        <p:nvGrpSpPr>
          <p:cNvPr id="75" name="Group"/>
          <p:cNvGrpSpPr/>
          <p:nvPr/>
        </p:nvGrpSpPr>
        <p:grpSpPr>
          <a:xfrm>
            <a:off x="2974601" y="5684558"/>
            <a:ext cx="1435689" cy="606170"/>
            <a:chOff x="0" y="0"/>
            <a:chExt cx="1435687" cy="606169"/>
          </a:xfrm>
        </p:grpSpPr>
        <p:pic>
          <p:nvPicPr>
            <p:cNvPr id="73" name="Image" descr="Image"/>
            <p:cNvPicPr>
              <a:picLocks noChangeAspect="1"/>
            </p:cNvPicPr>
            <p:nvPr/>
          </p:nvPicPr>
          <p:blipFill>
            <a:blip r:embed="rId2"/>
            <a:srcRect/>
            <a:stretch>
              <a:fillRect/>
            </a:stretch>
          </p:blipFill>
          <p:spPr>
            <a:xfrm>
              <a:off x="829518" y="0"/>
              <a:ext cx="606170" cy="606170"/>
            </a:xfrm>
            <a:prstGeom prst="rect">
              <a:avLst/>
            </a:prstGeom>
            <a:ln w="12700" cap="flat">
              <a:noFill/>
              <a:miter lim="400000"/>
            </a:ln>
            <a:effectLst/>
          </p:spPr>
        </p:pic>
        <p:sp>
          <p:nvSpPr>
            <p:cNvPr id="74" name="SPIRIT"/>
            <p:cNvSpPr txBox="1"/>
            <p:nvPr/>
          </p:nvSpPr>
          <p:spPr>
            <a:xfrm>
              <a:off x="0" y="95943"/>
              <a:ext cx="926016" cy="3544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B4BB42"/>
                  </a:solidFill>
                  <a:latin typeface="League Spartan"/>
                  <a:ea typeface="League Spartan"/>
                  <a:cs typeface="League Spartan"/>
                  <a:sym typeface="League Spartan"/>
                </a:defRPr>
              </a:lvl1pPr>
            </a:lstStyle>
            <a:p>
              <a:r>
                <a:rPr b="1" dirty="0">
                  <a:latin typeface="+mj-lt"/>
                </a:rPr>
                <a:t>SPIRIT</a:t>
              </a:r>
            </a:p>
          </p:txBody>
        </p:sp>
      </p:grpSp>
      <p:grpSp>
        <p:nvGrpSpPr>
          <p:cNvPr id="78" name="Group"/>
          <p:cNvGrpSpPr/>
          <p:nvPr/>
        </p:nvGrpSpPr>
        <p:grpSpPr>
          <a:xfrm>
            <a:off x="7706954" y="5624001"/>
            <a:ext cx="1510445" cy="738774"/>
            <a:chOff x="0" y="0"/>
            <a:chExt cx="1510444" cy="738772"/>
          </a:xfrm>
        </p:grpSpPr>
        <p:sp>
          <p:nvSpPr>
            <p:cNvPr id="76" name="BIBLE"/>
            <p:cNvSpPr txBox="1"/>
            <p:nvPr/>
          </p:nvSpPr>
          <p:spPr>
            <a:xfrm>
              <a:off x="660257" y="162759"/>
              <a:ext cx="850188" cy="3656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D4D4F"/>
                  </a:solidFill>
                  <a:latin typeface="League Spartan"/>
                  <a:ea typeface="League Spartan"/>
                  <a:cs typeface="League Spartan"/>
                  <a:sym typeface="League Spartan"/>
                </a:defRPr>
              </a:lvl1pPr>
            </a:lstStyle>
            <a:p>
              <a:r>
                <a:rPr b="1" dirty="0">
                  <a:latin typeface="+mj-lt"/>
                </a:rPr>
                <a:t>BIBLE</a:t>
              </a:r>
            </a:p>
          </p:txBody>
        </p:sp>
        <p:pic>
          <p:nvPicPr>
            <p:cNvPr id="77" name="Image" descr="Image"/>
            <p:cNvPicPr>
              <a:picLocks noChangeAspect="1"/>
            </p:cNvPicPr>
            <p:nvPr/>
          </p:nvPicPr>
          <p:blipFill>
            <a:blip r:embed="rId3"/>
            <a:srcRect/>
            <a:stretch>
              <a:fillRect/>
            </a:stretch>
          </p:blipFill>
          <p:spPr>
            <a:xfrm>
              <a:off x="0" y="0"/>
              <a:ext cx="738773" cy="738773"/>
            </a:xfrm>
            <a:prstGeom prst="rect">
              <a:avLst/>
            </a:prstGeom>
            <a:ln w="12700" cap="flat">
              <a:noFill/>
              <a:miter lim="400000"/>
            </a:ln>
            <a:effectLst/>
          </p:spPr>
        </p:pic>
      </p:grpSp>
      <p:grpSp>
        <p:nvGrpSpPr>
          <p:cNvPr id="83" name="Group"/>
          <p:cNvGrpSpPr/>
          <p:nvPr/>
        </p:nvGrpSpPr>
        <p:grpSpPr>
          <a:xfrm>
            <a:off x="5235502" y="3067526"/>
            <a:ext cx="1835349" cy="851606"/>
            <a:chOff x="0" y="0"/>
            <a:chExt cx="1835347" cy="851605"/>
          </a:xfrm>
        </p:grpSpPr>
        <p:sp>
          <p:nvSpPr>
            <p:cNvPr id="79" name="COMMUNITY"/>
            <p:cNvSpPr txBox="1"/>
            <p:nvPr/>
          </p:nvSpPr>
          <p:spPr>
            <a:xfrm>
              <a:off x="0" y="509714"/>
              <a:ext cx="1835348" cy="3418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9A2DE"/>
                  </a:solidFill>
                  <a:latin typeface="League Spartan"/>
                  <a:ea typeface="League Spartan"/>
                  <a:cs typeface="League Spartan"/>
                  <a:sym typeface="League Spartan"/>
                </a:defRPr>
              </a:lvl1pPr>
            </a:lstStyle>
            <a:p>
              <a:r>
                <a:rPr b="1" dirty="0">
                  <a:latin typeface="+mj-lt"/>
                </a:rPr>
                <a:t>COMMUNITY</a:t>
              </a:r>
            </a:p>
          </p:txBody>
        </p:sp>
        <p:grpSp>
          <p:nvGrpSpPr>
            <p:cNvPr id="82" name="Group"/>
            <p:cNvGrpSpPr/>
            <p:nvPr/>
          </p:nvGrpSpPr>
          <p:grpSpPr>
            <a:xfrm>
              <a:off x="592985" y="0"/>
              <a:ext cx="644249" cy="509715"/>
              <a:chOff x="0" y="0"/>
              <a:chExt cx="644248" cy="509714"/>
            </a:xfrm>
          </p:grpSpPr>
          <p:pic>
            <p:nvPicPr>
              <p:cNvPr id="80" name="Image" descr="Image"/>
              <p:cNvPicPr>
                <a:picLocks noChangeAspect="1"/>
              </p:cNvPicPr>
              <p:nvPr/>
            </p:nvPicPr>
            <p:blipFill>
              <a:blip r:embed="rId4"/>
              <a:stretch>
                <a:fillRect/>
              </a:stretch>
            </p:blipFill>
            <p:spPr>
              <a:xfrm>
                <a:off x="0" y="0"/>
                <a:ext cx="509715" cy="509715"/>
              </a:xfrm>
              <a:prstGeom prst="rect">
                <a:avLst/>
              </a:prstGeom>
              <a:ln w="12700" cap="flat">
                <a:noFill/>
                <a:miter lim="400000"/>
              </a:ln>
              <a:effectLst/>
            </p:spPr>
          </p:pic>
          <p:pic>
            <p:nvPicPr>
              <p:cNvPr id="81" name="Image" descr="Image"/>
              <p:cNvPicPr>
                <a:picLocks noChangeAspect="1"/>
              </p:cNvPicPr>
              <p:nvPr/>
            </p:nvPicPr>
            <p:blipFill>
              <a:blip r:embed="rId4"/>
              <a:stretch>
                <a:fillRect/>
              </a:stretch>
            </p:blipFill>
            <p:spPr>
              <a:xfrm>
                <a:off x="134533" y="0"/>
                <a:ext cx="509716" cy="509715"/>
              </a:xfrm>
              <a:prstGeom prst="rect">
                <a:avLst/>
              </a:prstGeom>
              <a:ln w="12700" cap="flat">
                <a:noFill/>
                <a:miter lim="400000"/>
              </a:ln>
              <a:effectLst/>
            </p:spPr>
          </p:pic>
        </p:grpSp>
      </p:grpSp>
      <p:sp>
        <p:nvSpPr>
          <p:cNvPr id="84" name="Line"/>
          <p:cNvSpPr/>
          <p:nvPr/>
        </p:nvSpPr>
        <p:spPr>
          <a:xfrm flipV="1">
            <a:off x="4285194" y="3983076"/>
            <a:ext cx="1575450" cy="1724687"/>
          </a:xfrm>
          <a:prstGeom prst="line">
            <a:avLst/>
          </a:prstGeom>
          <a:ln w="88900">
            <a:solidFill>
              <a:srgbClr val="B4BB42"/>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sp>
        <p:nvSpPr>
          <p:cNvPr id="85" name="Line"/>
          <p:cNvSpPr/>
          <p:nvPr/>
        </p:nvSpPr>
        <p:spPr>
          <a:xfrm flipH="1" flipV="1">
            <a:off x="6401291" y="3983076"/>
            <a:ext cx="1575450" cy="1724687"/>
          </a:xfrm>
          <a:prstGeom prst="line">
            <a:avLst/>
          </a:prstGeom>
          <a:ln w="88900">
            <a:solidFill>
              <a:srgbClr val="4D4D4F"/>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sp>
        <p:nvSpPr>
          <p:cNvPr id="2" name="TextBox 1">
            <a:extLst>
              <a:ext uri="{FF2B5EF4-FFF2-40B4-BE49-F238E27FC236}">
                <a16:creationId xmlns:a16="http://schemas.microsoft.com/office/drawing/2014/main" id="{9C305422-1C63-44F7-A8C7-C478F8162B10}"/>
              </a:ext>
            </a:extLst>
          </p:cNvPr>
          <p:cNvSpPr txBox="1"/>
          <p:nvPr/>
        </p:nvSpPr>
        <p:spPr>
          <a:xfrm>
            <a:off x="904973" y="928522"/>
            <a:ext cx="3968685" cy="2862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i="0" u="none" strike="noStrike" cap="none" spc="0" normalizeH="0" baseline="0" dirty="0">
                <a:ln>
                  <a:noFill/>
                </a:ln>
                <a:solidFill>
                  <a:srgbClr val="000000"/>
                </a:solidFill>
                <a:effectLst/>
                <a:uFillTx/>
                <a:latin typeface="+mj-lt"/>
                <a:ea typeface="+mj-ea"/>
                <a:cs typeface="+mj-cs"/>
                <a:sym typeface="Arial"/>
              </a:rPr>
              <a:t>The</a:t>
            </a:r>
            <a:r>
              <a:rPr kumimoji="0" lang="en-US" sz="2800" b="1" i="0" u="none" strike="noStrike" cap="none" spc="0" normalizeH="0" baseline="0" dirty="0">
                <a:ln>
                  <a:noFill/>
                </a:ln>
                <a:solidFill>
                  <a:srgbClr val="000000"/>
                </a:solidFill>
                <a:effectLst/>
                <a:uFillTx/>
                <a:latin typeface="+mj-lt"/>
                <a:ea typeface="+mj-ea"/>
                <a:cs typeface="+mj-cs"/>
                <a:sym typeface="Arial"/>
              </a:rPr>
              <a:t> </a:t>
            </a:r>
            <a:r>
              <a:rPr kumimoji="0" lang="en-US" sz="2800" b="1" i="0" u="none" strike="noStrike" cap="none" spc="0" normalizeH="0" baseline="0" dirty="0">
                <a:ln>
                  <a:noFill/>
                </a:ln>
                <a:solidFill>
                  <a:srgbClr val="B4BB42"/>
                </a:solidFill>
                <a:effectLst/>
                <a:uFillTx/>
                <a:latin typeface="+mj-lt"/>
                <a:ea typeface="+mj-ea"/>
                <a:cs typeface="+mj-cs"/>
                <a:sym typeface="Arial"/>
              </a:rPr>
              <a:t>Spirit</a:t>
            </a:r>
            <a:r>
              <a:rPr kumimoji="0" lang="en-US" sz="2800" b="1" i="0" u="none" strike="noStrike" cap="none" spc="0" normalizeH="0" baseline="0" dirty="0">
                <a:ln>
                  <a:noFill/>
                </a:ln>
                <a:solidFill>
                  <a:srgbClr val="000000"/>
                </a:solidFill>
                <a:effectLst/>
                <a:uFillTx/>
                <a:latin typeface="+mj-lt"/>
                <a:ea typeface="+mj-ea"/>
                <a:cs typeface="+mj-cs"/>
                <a:sym typeface="Arial"/>
              </a:rPr>
              <a:t> </a:t>
            </a:r>
            <a:r>
              <a:rPr kumimoji="0" lang="en-US" sz="2800" i="0" u="none" strike="noStrike" cap="none" spc="0" normalizeH="0" baseline="0" dirty="0">
                <a:ln>
                  <a:noFill/>
                </a:ln>
                <a:solidFill>
                  <a:srgbClr val="000000"/>
                </a:solidFill>
                <a:effectLst/>
                <a:uFillTx/>
                <a:latin typeface="+mj-lt"/>
                <a:ea typeface="+mj-ea"/>
                <a:cs typeface="+mj-cs"/>
                <a:sym typeface="Arial"/>
              </a:rPr>
              <a:t>guides the </a:t>
            </a:r>
            <a:r>
              <a:rPr kumimoji="0" lang="en-US" sz="2800" b="1" i="0" u="none" strike="noStrike" cap="none" spc="0" normalizeH="0" baseline="0" dirty="0">
                <a:ln>
                  <a:noFill/>
                </a:ln>
                <a:solidFill>
                  <a:schemeClr val="accent2"/>
                </a:solidFill>
                <a:effectLst/>
                <a:uFillTx/>
                <a:latin typeface="+mj-lt"/>
                <a:ea typeface="+mj-ea"/>
                <a:cs typeface="+mj-cs"/>
                <a:sym typeface="Arial"/>
              </a:rPr>
              <a:t>community</a:t>
            </a:r>
            <a:r>
              <a:rPr kumimoji="0" lang="en-US" sz="2800" b="1" i="0" u="none" strike="noStrike" cap="none" spc="0" normalizeH="0" baseline="0" dirty="0">
                <a:ln>
                  <a:noFill/>
                </a:ln>
                <a:solidFill>
                  <a:srgbClr val="000000"/>
                </a:solidFill>
                <a:effectLst/>
                <a:uFillTx/>
                <a:latin typeface="+mj-lt"/>
                <a:ea typeface="+mj-ea"/>
                <a:cs typeface="+mj-cs"/>
                <a:sym typeface="Arial"/>
              </a:rPr>
              <a:t> </a:t>
            </a:r>
            <a:r>
              <a:rPr kumimoji="0" lang="en-US" sz="2800" i="0" u="none" strike="noStrike" cap="none" spc="0" normalizeH="0" baseline="0" dirty="0">
                <a:ln>
                  <a:noFill/>
                </a:ln>
                <a:solidFill>
                  <a:srgbClr val="000000"/>
                </a:solidFill>
                <a:effectLst/>
                <a:uFillTx/>
                <a:latin typeface="+mj-lt"/>
                <a:ea typeface="+mj-ea"/>
                <a:cs typeface="+mj-cs"/>
                <a:sym typeface="Arial"/>
              </a:rPr>
              <a:t>of faith in the interpretation of </a:t>
            </a:r>
            <a:r>
              <a:rPr kumimoji="0" lang="en-US" sz="2800" b="1" i="0" u="none" strike="noStrike" cap="none" spc="0" normalizeH="0" baseline="0" dirty="0">
                <a:ln>
                  <a:noFill/>
                </a:ln>
                <a:solidFill>
                  <a:srgbClr val="000000"/>
                </a:solidFill>
                <a:effectLst/>
                <a:uFillTx/>
                <a:latin typeface="+mj-lt"/>
                <a:ea typeface="+mj-ea"/>
                <a:cs typeface="+mj-cs"/>
                <a:sym typeface="Arial"/>
              </a:rPr>
              <a:t>Scripture.</a:t>
            </a:r>
          </a:p>
          <a:p>
            <a:pPr marL="0" marR="0" indent="0" algn="l" defTabSz="914400" rtl="0" fontAlgn="auto" latinLnBrk="0" hangingPunct="0">
              <a:lnSpc>
                <a:spcPct val="100000"/>
              </a:lnSpc>
              <a:spcBef>
                <a:spcPts val="0"/>
              </a:spcBef>
              <a:spcAft>
                <a:spcPts val="0"/>
              </a:spcAft>
              <a:buClrTx/>
              <a:buSzTx/>
              <a:buFontTx/>
              <a:buNone/>
              <a:tabLst/>
            </a:pPr>
            <a:endParaRPr kumimoji="0" lang="en-US" sz="2800" b="1" i="0" u="none" strike="noStrike" cap="none" spc="0" normalizeH="0" baseline="0" dirty="0">
              <a:ln>
                <a:noFill/>
              </a:ln>
              <a:solidFill>
                <a:srgbClr val="000000"/>
              </a:solidFill>
              <a:effectLst/>
              <a:uFillTx/>
              <a:latin typeface="+mj-lt"/>
              <a:ea typeface="+mj-ea"/>
              <a:cs typeface="+mj-cs"/>
              <a:sym typeface="Arial"/>
            </a:endParaRPr>
          </a:p>
          <a:p>
            <a:pPr marL="0" marR="0" indent="0" algn="l" defTabSz="914400" rtl="0" fontAlgn="auto" latinLnBrk="0" hangingPunct="0">
              <a:lnSpc>
                <a:spcPct val="100000"/>
              </a:lnSpc>
              <a:spcBef>
                <a:spcPts val="0"/>
              </a:spcBef>
              <a:spcAft>
                <a:spcPts val="0"/>
              </a:spcAft>
              <a:buClrTx/>
              <a:buSzTx/>
              <a:buFontTx/>
              <a:buNone/>
              <a:tabLst/>
            </a:pPr>
            <a:r>
              <a:rPr lang="en-US" sz="2000" dirty="0"/>
              <a:t>MB Confession of Faith </a:t>
            </a:r>
          </a:p>
          <a:p>
            <a:pPr marL="0" marR="0" indent="0" algn="l" defTabSz="914400" rtl="0" fontAlgn="auto" latinLnBrk="0" hangingPunct="0">
              <a:lnSpc>
                <a:spcPct val="100000"/>
              </a:lnSpc>
              <a:spcBef>
                <a:spcPts val="0"/>
              </a:spcBef>
              <a:spcAft>
                <a:spcPts val="0"/>
              </a:spcAft>
              <a:buClrTx/>
              <a:buSzTx/>
              <a:buFontTx/>
              <a:buNone/>
              <a:tabLst/>
            </a:pPr>
            <a:r>
              <a:rPr lang="en-US" sz="2000" dirty="0"/>
              <a:t>(Article 2)</a:t>
            </a:r>
            <a:endParaRPr kumimoji="0" lang="en-US" sz="200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406001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Line"/>
          <p:cNvSpPr/>
          <p:nvPr/>
        </p:nvSpPr>
        <p:spPr>
          <a:xfrm>
            <a:off x="4463959" y="6064834"/>
            <a:ext cx="3153600" cy="1"/>
          </a:xfrm>
          <a:prstGeom prst="line">
            <a:avLst/>
          </a:prstGeom>
          <a:ln w="88900">
            <a:solidFill>
              <a:srgbClr val="A9A9A9"/>
            </a:solidFill>
            <a:miter lim="400000"/>
          </a:ln>
        </p:spPr>
        <p:txBody>
          <a:bodyPr lIns="27953" tIns="27953" rIns="27953" bIns="27953" anchor="ctr"/>
          <a:lstStyle/>
          <a:p>
            <a:pPr algn="ctr" defTabSz="584200">
              <a:defRPr>
                <a:solidFill>
                  <a:srgbClr val="FFFFFF"/>
                </a:solidFill>
                <a:latin typeface="Helvetica Neue Medium"/>
                <a:ea typeface="Helvetica Neue Medium"/>
                <a:cs typeface="Helvetica Neue Medium"/>
                <a:sym typeface="Helvetica Neue Medium"/>
              </a:defRPr>
            </a:pPr>
            <a:endParaRPr/>
          </a:p>
        </p:txBody>
      </p:sp>
      <p:grpSp>
        <p:nvGrpSpPr>
          <p:cNvPr id="75" name="Group"/>
          <p:cNvGrpSpPr/>
          <p:nvPr/>
        </p:nvGrpSpPr>
        <p:grpSpPr>
          <a:xfrm>
            <a:off x="2974601" y="5684558"/>
            <a:ext cx="1435689" cy="606170"/>
            <a:chOff x="0" y="0"/>
            <a:chExt cx="1435687" cy="606169"/>
          </a:xfrm>
        </p:grpSpPr>
        <p:pic>
          <p:nvPicPr>
            <p:cNvPr id="73" name="Image" descr="Image"/>
            <p:cNvPicPr>
              <a:picLocks noChangeAspect="1"/>
            </p:cNvPicPr>
            <p:nvPr/>
          </p:nvPicPr>
          <p:blipFill>
            <a:blip r:embed="rId2"/>
            <a:srcRect/>
            <a:stretch>
              <a:fillRect/>
            </a:stretch>
          </p:blipFill>
          <p:spPr>
            <a:xfrm>
              <a:off x="829518" y="0"/>
              <a:ext cx="606170" cy="606170"/>
            </a:xfrm>
            <a:prstGeom prst="rect">
              <a:avLst/>
            </a:prstGeom>
            <a:ln w="12700" cap="flat">
              <a:noFill/>
              <a:miter lim="400000"/>
            </a:ln>
            <a:effectLst/>
          </p:spPr>
        </p:pic>
        <p:sp>
          <p:nvSpPr>
            <p:cNvPr id="74" name="SPIRIT"/>
            <p:cNvSpPr txBox="1"/>
            <p:nvPr/>
          </p:nvSpPr>
          <p:spPr>
            <a:xfrm>
              <a:off x="0" y="95943"/>
              <a:ext cx="926016" cy="3544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B4BB42"/>
                  </a:solidFill>
                  <a:latin typeface="League Spartan"/>
                  <a:ea typeface="League Spartan"/>
                  <a:cs typeface="League Spartan"/>
                  <a:sym typeface="League Spartan"/>
                </a:defRPr>
              </a:lvl1pPr>
            </a:lstStyle>
            <a:p>
              <a:r>
                <a:rPr b="1" dirty="0">
                  <a:latin typeface="+mj-lt"/>
                </a:rPr>
                <a:t>SPIRIT</a:t>
              </a:r>
            </a:p>
          </p:txBody>
        </p:sp>
      </p:grpSp>
      <p:grpSp>
        <p:nvGrpSpPr>
          <p:cNvPr id="78" name="Group"/>
          <p:cNvGrpSpPr/>
          <p:nvPr/>
        </p:nvGrpSpPr>
        <p:grpSpPr>
          <a:xfrm>
            <a:off x="7706954" y="5624001"/>
            <a:ext cx="1510445" cy="738774"/>
            <a:chOff x="0" y="0"/>
            <a:chExt cx="1510444" cy="738772"/>
          </a:xfrm>
        </p:grpSpPr>
        <p:sp>
          <p:nvSpPr>
            <p:cNvPr id="76" name="BIBLE"/>
            <p:cNvSpPr txBox="1"/>
            <p:nvPr/>
          </p:nvSpPr>
          <p:spPr>
            <a:xfrm>
              <a:off x="660257" y="162759"/>
              <a:ext cx="850188" cy="3656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D4D4F"/>
                  </a:solidFill>
                  <a:latin typeface="League Spartan"/>
                  <a:ea typeface="League Spartan"/>
                  <a:cs typeface="League Spartan"/>
                  <a:sym typeface="League Spartan"/>
                </a:defRPr>
              </a:lvl1pPr>
            </a:lstStyle>
            <a:p>
              <a:r>
                <a:rPr b="1" dirty="0">
                  <a:latin typeface="+mj-lt"/>
                </a:rPr>
                <a:t>BIBLE</a:t>
              </a:r>
            </a:p>
          </p:txBody>
        </p:sp>
        <p:pic>
          <p:nvPicPr>
            <p:cNvPr id="77" name="Image" descr="Image"/>
            <p:cNvPicPr>
              <a:picLocks noChangeAspect="1"/>
            </p:cNvPicPr>
            <p:nvPr/>
          </p:nvPicPr>
          <p:blipFill>
            <a:blip r:embed="rId3"/>
            <a:srcRect/>
            <a:stretch>
              <a:fillRect/>
            </a:stretch>
          </p:blipFill>
          <p:spPr>
            <a:xfrm>
              <a:off x="0" y="0"/>
              <a:ext cx="738773" cy="738773"/>
            </a:xfrm>
            <a:prstGeom prst="rect">
              <a:avLst/>
            </a:prstGeom>
            <a:ln w="12700" cap="flat">
              <a:noFill/>
              <a:miter lim="400000"/>
            </a:ln>
            <a:effectLst/>
          </p:spPr>
        </p:pic>
      </p:grpSp>
      <p:grpSp>
        <p:nvGrpSpPr>
          <p:cNvPr id="83" name="Group"/>
          <p:cNvGrpSpPr/>
          <p:nvPr/>
        </p:nvGrpSpPr>
        <p:grpSpPr>
          <a:xfrm>
            <a:off x="5235502" y="3067526"/>
            <a:ext cx="1835349" cy="851606"/>
            <a:chOff x="0" y="0"/>
            <a:chExt cx="1835347" cy="851605"/>
          </a:xfrm>
        </p:grpSpPr>
        <p:sp>
          <p:nvSpPr>
            <p:cNvPr id="79" name="COMMUNITY"/>
            <p:cNvSpPr txBox="1"/>
            <p:nvPr/>
          </p:nvSpPr>
          <p:spPr>
            <a:xfrm>
              <a:off x="0" y="509714"/>
              <a:ext cx="1835348" cy="3418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9A2DE"/>
                  </a:solidFill>
                  <a:latin typeface="League Spartan"/>
                  <a:ea typeface="League Spartan"/>
                  <a:cs typeface="League Spartan"/>
                  <a:sym typeface="League Spartan"/>
                </a:defRPr>
              </a:lvl1pPr>
            </a:lstStyle>
            <a:p>
              <a:r>
                <a:rPr b="1" dirty="0">
                  <a:latin typeface="+mj-lt"/>
                </a:rPr>
                <a:t>COMMUNITY</a:t>
              </a:r>
            </a:p>
          </p:txBody>
        </p:sp>
        <p:grpSp>
          <p:nvGrpSpPr>
            <p:cNvPr id="82" name="Group"/>
            <p:cNvGrpSpPr/>
            <p:nvPr/>
          </p:nvGrpSpPr>
          <p:grpSpPr>
            <a:xfrm>
              <a:off x="592985" y="0"/>
              <a:ext cx="644249" cy="509715"/>
              <a:chOff x="0" y="0"/>
              <a:chExt cx="644248" cy="509714"/>
            </a:xfrm>
          </p:grpSpPr>
          <p:pic>
            <p:nvPicPr>
              <p:cNvPr id="80" name="Image" descr="Image"/>
              <p:cNvPicPr>
                <a:picLocks noChangeAspect="1"/>
              </p:cNvPicPr>
              <p:nvPr/>
            </p:nvPicPr>
            <p:blipFill>
              <a:blip r:embed="rId4"/>
              <a:stretch>
                <a:fillRect/>
              </a:stretch>
            </p:blipFill>
            <p:spPr>
              <a:xfrm>
                <a:off x="0" y="0"/>
                <a:ext cx="509715" cy="509715"/>
              </a:xfrm>
              <a:prstGeom prst="rect">
                <a:avLst/>
              </a:prstGeom>
              <a:ln w="12700" cap="flat">
                <a:noFill/>
                <a:miter lim="400000"/>
              </a:ln>
              <a:effectLst/>
            </p:spPr>
          </p:pic>
          <p:pic>
            <p:nvPicPr>
              <p:cNvPr id="81" name="Image" descr="Image"/>
              <p:cNvPicPr>
                <a:picLocks noChangeAspect="1"/>
              </p:cNvPicPr>
              <p:nvPr/>
            </p:nvPicPr>
            <p:blipFill>
              <a:blip r:embed="rId4"/>
              <a:stretch>
                <a:fillRect/>
              </a:stretch>
            </p:blipFill>
            <p:spPr>
              <a:xfrm>
                <a:off x="134533" y="0"/>
                <a:ext cx="509716" cy="509715"/>
              </a:xfrm>
              <a:prstGeom prst="rect">
                <a:avLst/>
              </a:prstGeom>
              <a:ln w="12700" cap="flat">
                <a:noFill/>
                <a:miter lim="400000"/>
              </a:ln>
              <a:effectLst/>
            </p:spPr>
          </p:pic>
        </p:grpSp>
      </p:grpSp>
      <p:sp>
        <p:nvSpPr>
          <p:cNvPr id="84" name="Line"/>
          <p:cNvSpPr/>
          <p:nvPr/>
        </p:nvSpPr>
        <p:spPr>
          <a:xfrm flipV="1">
            <a:off x="4285194" y="3983076"/>
            <a:ext cx="1575450" cy="1724687"/>
          </a:xfrm>
          <a:prstGeom prst="line">
            <a:avLst/>
          </a:prstGeom>
          <a:ln w="88900">
            <a:solidFill>
              <a:srgbClr val="B4BB42"/>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sp>
        <p:nvSpPr>
          <p:cNvPr id="85" name="Line"/>
          <p:cNvSpPr/>
          <p:nvPr/>
        </p:nvSpPr>
        <p:spPr>
          <a:xfrm flipH="1" flipV="1">
            <a:off x="6401291" y="3983076"/>
            <a:ext cx="1575450" cy="1724687"/>
          </a:xfrm>
          <a:prstGeom prst="line">
            <a:avLst/>
          </a:prstGeom>
          <a:ln w="88900">
            <a:solidFill>
              <a:srgbClr val="4D4D4F"/>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pic>
        <p:nvPicPr>
          <p:cNvPr id="86" name="Image" descr="Image"/>
          <p:cNvPicPr>
            <a:picLocks noChangeAspect="1"/>
          </p:cNvPicPr>
          <p:nvPr/>
        </p:nvPicPr>
        <p:blipFill>
          <a:blip r:embed="rId5"/>
          <a:srcRect t="9816" b="72868"/>
          <a:stretch>
            <a:fillRect/>
          </a:stretch>
        </p:blipFill>
        <p:spPr>
          <a:xfrm>
            <a:off x="4294313" y="1131373"/>
            <a:ext cx="3737814" cy="647196"/>
          </a:xfrm>
          <a:prstGeom prst="rect">
            <a:avLst/>
          </a:prstGeom>
          <a:ln w="12700">
            <a:miter lim="400000"/>
          </a:ln>
        </p:spPr>
      </p:pic>
      <p:pic>
        <p:nvPicPr>
          <p:cNvPr id="87" name="Image" descr="Image"/>
          <p:cNvPicPr>
            <a:picLocks noChangeAspect="1"/>
          </p:cNvPicPr>
          <p:nvPr/>
        </p:nvPicPr>
        <p:blipFill>
          <a:blip r:embed="rId6"/>
          <a:srcRect t="42714" b="42714"/>
          <a:stretch>
            <a:fillRect/>
          </a:stretch>
        </p:blipFill>
        <p:spPr>
          <a:xfrm>
            <a:off x="4274302" y="2106881"/>
            <a:ext cx="3766313" cy="548827"/>
          </a:xfrm>
          <a:prstGeom prst="rect">
            <a:avLst/>
          </a:prstGeom>
          <a:ln w="12700">
            <a:miter lim="400000"/>
          </a:ln>
        </p:spPr>
      </p:pic>
      <p:pic>
        <p:nvPicPr>
          <p:cNvPr id="88" name="Image" descr="Image"/>
          <p:cNvPicPr>
            <a:picLocks noChangeAspect="1"/>
          </p:cNvPicPr>
          <p:nvPr/>
        </p:nvPicPr>
        <p:blipFill>
          <a:blip r:embed="rId7"/>
          <a:srcRect l="13617" t="27430" r="13616" b="57655"/>
          <a:stretch>
            <a:fillRect/>
          </a:stretch>
        </p:blipFill>
        <p:spPr>
          <a:xfrm>
            <a:off x="4782818" y="1702482"/>
            <a:ext cx="2802469" cy="574402"/>
          </a:xfrm>
          <a:prstGeom prst="rect">
            <a:avLst/>
          </a:prstGeom>
          <a:ln w="12700">
            <a:miter lim="400000"/>
          </a:ln>
        </p:spPr>
      </p:pic>
      <p:pic>
        <p:nvPicPr>
          <p:cNvPr id="89" name="Image" descr="Image"/>
          <p:cNvPicPr>
            <a:picLocks noChangeAspect="1"/>
          </p:cNvPicPr>
          <p:nvPr/>
        </p:nvPicPr>
        <p:blipFill>
          <a:blip r:embed="rId5"/>
          <a:srcRect t="57738" b="31939"/>
          <a:stretch>
            <a:fillRect/>
          </a:stretch>
        </p:blipFill>
        <p:spPr>
          <a:xfrm>
            <a:off x="4265738" y="2484317"/>
            <a:ext cx="3766313" cy="388771"/>
          </a:xfrm>
          <a:prstGeom prst="rect">
            <a:avLst/>
          </a:prstGeom>
          <a:ln w="12700">
            <a:miter lim="400000"/>
          </a:ln>
        </p:spPr>
      </p:pic>
      <p:sp>
        <p:nvSpPr>
          <p:cNvPr id="90" name="FOLLOWING JESUS"/>
          <p:cNvSpPr txBox="1"/>
          <p:nvPr/>
        </p:nvSpPr>
        <p:spPr>
          <a:xfrm>
            <a:off x="4985165" y="624382"/>
            <a:ext cx="2336023" cy="3418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49A2DE"/>
                </a:solidFill>
                <a:latin typeface="League Spartan"/>
                <a:ea typeface="League Spartan"/>
                <a:cs typeface="League Spartan"/>
                <a:sym typeface="League Spartan"/>
              </a:defRPr>
            </a:lvl1pPr>
          </a:lstStyle>
          <a:p>
            <a:r>
              <a:rPr b="1" dirty="0">
                <a:latin typeface="+mj-lt"/>
              </a:rPr>
              <a:t>FOLLOWING JESUS</a:t>
            </a:r>
          </a:p>
        </p:txBody>
      </p:sp>
    </p:spTree>
    <p:extLst>
      <p:ext uri="{BB962C8B-B14F-4D97-AF65-F5344CB8AC3E}">
        <p14:creationId xmlns:p14="http://schemas.microsoft.com/office/powerpoint/2010/main" val="390700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Line"/>
          <p:cNvSpPr/>
          <p:nvPr/>
        </p:nvSpPr>
        <p:spPr>
          <a:xfrm>
            <a:off x="4463959" y="6064834"/>
            <a:ext cx="3153600" cy="1"/>
          </a:xfrm>
          <a:prstGeom prst="line">
            <a:avLst/>
          </a:prstGeom>
          <a:ln w="88900">
            <a:solidFill>
              <a:srgbClr val="A9A9A9"/>
            </a:solidFill>
            <a:miter lim="400000"/>
          </a:ln>
        </p:spPr>
        <p:txBody>
          <a:bodyPr lIns="27953" tIns="27953" rIns="27953" bIns="27953" anchor="ctr"/>
          <a:lstStyle/>
          <a:p>
            <a:pPr algn="ctr" defTabSz="584200">
              <a:defRPr>
                <a:solidFill>
                  <a:srgbClr val="FFFFFF"/>
                </a:solidFill>
                <a:latin typeface="Helvetica Neue Medium"/>
                <a:ea typeface="Helvetica Neue Medium"/>
                <a:cs typeface="Helvetica Neue Medium"/>
                <a:sym typeface="Helvetica Neue Medium"/>
              </a:defRPr>
            </a:pPr>
            <a:endParaRPr/>
          </a:p>
        </p:txBody>
      </p:sp>
      <p:grpSp>
        <p:nvGrpSpPr>
          <p:cNvPr id="75" name="Group"/>
          <p:cNvGrpSpPr/>
          <p:nvPr/>
        </p:nvGrpSpPr>
        <p:grpSpPr>
          <a:xfrm>
            <a:off x="2974601" y="5684558"/>
            <a:ext cx="1435689" cy="606170"/>
            <a:chOff x="0" y="0"/>
            <a:chExt cx="1435687" cy="606169"/>
          </a:xfrm>
        </p:grpSpPr>
        <p:pic>
          <p:nvPicPr>
            <p:cNvPr id="73" name="Image" descr="Image"/>
            <p:cNvPicPr>
              <a:picLocks noChangeAspect="1"/>
            </p:cNvPicPr>
            <p:nvPr/>
          </p:nvPicPr>
          <p:blipFill>
            <a:blip r:embed="rId2"/>
            <a:srcRect/>
            <a:stretch>
              <a:fillRect/>
            </a:stretch>
          </p:blipFill>
          <p:spPr>
            <a:xfrm>
              <a:off x="829518" y="0"/>
              <a:ext cx="606170" cy="606170"/>
            </a:xfrm>
            <a:prstGeom prst="rect">
              <a:avLst/>
            </a:prstGeom>
            <a:ln w="12700" cap="flat">
              <a:noFill/>
              <a:miter lim="400000"/>
            </a:ln>
            <a:effectLst/>
          </p:spPr>
        </p:pic>
        <p:sp>
          <p:nvSpPr>
            <p:cNvPr id="74" name="SPIRIT"/>
            <p:cNvSpPr txBox="1"/>
            <p:nvPr/>
          </p:nvSpPr>
          <p:spPr>
            <a:xfrm>
              <a:off x="0" y="95943"/>
              <a:ext cx="926016" cy="3544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B4BB42"/>
                  </a:solidFill>
                  <a:latin typeface="League Spartan"/>
                  <a:ea typeface="League Spartan"/>
                  <a:cs typeface="League Spartan"/>
                  <a:sym typeface="League Spartan"/>
                </a:defRPr>
              </a:lvl1pPr>
            </a:lstStyle>
            <a:p>
              <a:r>
                <a:rPr b="1" dirty="0">
                  <a:latin typeface="+mj-lt"/>
                </a:rPr>
                <a:t>SPIRIT</a:t>
              </a:r>
            </a:p>
          </p:txBody>
        </p:sp>
      </p:grpSp>
      <p:grpSp>
        <p:nvGrpSpPr>
          <p:cNvPr id="78" name="Group"/>
          <p:cNvGrpSpPr/>
          <p:nvPr/>
        </p:nvGrpSpPr>
        <p:grpSpPr>
          <a:xfrm>
            <a:off x="7706954" y="5624001"/>
            <a:ext cx="1510445" cy="738774"/>
            <a:chOff x="0" y="0"/>
            <a:chExt cx="1510444" cy="738772"/>
          </a:xfrm>
        </p:grpSpPr>
        <p:sp>
          <p:nvSpPr>
            <p:cNvPr id="76" name="BIBLE"/>
            <p:cNvSpPr txBox="1"/>
            <p:nvPr/>
          </p:nvSpPr>
          <p:spPr>
            <a:xfrm>
              <a:off x="660257" y="162759"/>
              <a:ext cx="850188" cy="3656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D4D4F"/>
                  </a:solidFill>
                  <a:latin typeface="League Spartan"/>
                  <a:ea typeface="League Spartan"/>
                  <a:cs typeface="League Spartan"/>
                  <a:sym typeface="League Spartan"/>
                </a:defRPr>
              </a:lvl1pPr>
            </a:lstStyle>
            <a:p>
              <a:r>
                <a:rPr b="1" dirty="0">
                  <a:latin typeface="+mj-lt"/>
                </a:rPr>
                <a:t>BIBLE</a:t>
              </a:r>
            </a:p>
          </p:txBody>
        </p:sp>
        <p:pic>
          <p:nvPicPr>
            <p:cNvPr id="77" name="Image" descr="Image"/>
            <p:cNvPicPr>
              <a:picLocks noChangeAspect="1"/>
            </p:cNvPicPr>
            <p:nvPr/>
          </p:nvPicPr>
          <p:blipFill>
            <a:blip r:embed="rId3"/>
            <a:srcRect/>
            <a:stretch>
              <a:fillRect/>
            </a:stretch>
          </p:blipFill>
          <p:spPr>
            <a:xfrm>
              <a:off x="0" y="0"/>
              <a:ext cx="738773" cy="738773"/>
            </a:xfrm>
            <a:prstGeom prst="rect">
              <a:avLst/>
            </a:prstGeom>
            <a:ln w="12700" cap="flat">
              <a:noFill/>
              <a:miter lim="400000"/>
            </a:ln>
            <a:effectLst/>
          </p:spPr>
        </p:pic>
      </p:grpSp>
      <p:grpSp>
        <p:nvGrpSpPr>
          <p:cNvPr id="83" name="Group"/>
          <p:cNvGrpSpPr/>
          <p:nvPr/>
        </p:nvGrpSpPr>
        <p:grpSpPr>
          <a:xfrm>
            <a:off x="5235502" y="3067526"/>
            <a:ext cx="1835349" cy="851606"/>
            <a:chOff x="0" y="0"/>
            <a:chExt cx="1835347" cy="851605"/>
          </a:xfrm>
        </p:grpSpPr>
        <p:sp>
          <p:nvSpPr>
            <p:cNvPr id="79" name="COMMUNITY"/>
            <p:cNvSpPr txBox="1"/>
            <p:nvPr/>
          </p:nvSpPr>
          <p:spPr>
            <a:xfrm>
              <a:off x="0" y="509714"/>
              <a:ext cx="1835348" cy="3418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9A2DE"/>
                  </a:solidFill>
                  <a:latin typeface="League Spartan"/>
                  <a:ea typeface="League Spartan"/>
                  <a:cs typeface="League Spartan"/>
                  <a:sym typeface="League Spartan"/>
                </a:defRPr>
              </a:lvl1pPr>
            </a:lstStyle>
            <a:p>
              <a:r>
                <a:rPr b="1" dirty="0">
                  <a:latin typeface="+mj-lt"/>
                </a:rPr>
                <a:t>COMMUNITY</a:t>
              </a:r>
            </a:p>
          </p:txBody>
        </p:sp>
        <p:grpSp>
          <p:nvGrpSpPr>
            <p:cNvPr id="82" name="Group"/>
            <p:cNvGrpSpPr/>
            <p:nvPr/>
          </p:nvGrpSpPr>
          <p:grpSpPr>
            <a:xfrm>
              <a:off x="592985" y="0"/>
              <a:ext cx="644249" cy="509715"/>
              <a:chOff x="0" y="0"/>
              <a:chExt cx="644248" cy="509714"/>
            </a:xfrm>
          </p:grpSpPr>
          <p:pic>
            <p:nvPicPr>
              <p:cNvPr id="80" name="Image" descr="Image"/>
              <p:cNvPicPr>
                <a:picLocks noChangeAspect="1"/>
              </p:cNvPicPr>
              <p:nvPr/>
            </p:nvPicPr>
            <p:blipFill>
              <a:blip r:embed="rId4"/>
              <a:stretch>
                <a:fillRect/>
              </a:stretch>
            </p:blipFill>
            <p:spPr>
              <a:xfrm>
                <a:off x="0" y="0"/>
                <a:ext cx="509715" cy="509715"/>
              </a:xfrm>
              <a:prstGeom prst="rect">
                <a:avLst/>
              </a:prstGeom>
              <a:ln w="12700" cap="flat">
                <a:noFill/>
                <a:miter lim="400000"/>
              </a:ln>
              <a:effectLst/>
            </p:spPr>
          </p:pic>
          <p:pic>
            <p:nvPicPr>
              <p:cNvPr id="81" name="Image" descr="Image"/>
              <p:cNvPicPr>
                <a:picLocks noChangeAspect="1"/>
              </p:cNvPicPr>
              <p:nvPr/>
            </p:nvPicPr>
            <p:blipFill>
              <a:blip r:embed="rId4"/>
              <a:stretch>
                <a:fillRect/>
              </a:stretch>
            </p:blipFill>
            <p:spPr>
              <a:xfrm>
                <a:off x="134533" y="0"/>
                <a:ext cx="509716" cy="509715"/>
              </a:xfrm>
              <a:prstGeom prst="rect">
                <a:avLst/>
              </a:prstGeom>
              <a:ln w="12700" cap="flat">
                <a:noFill/>
                <a:miter lim="400000"/>
              </a:ln>
              <a:effectLst/>
            </p:spPr>
          </p:pic>
        </p:grpSp>
      </p:grpSp>
      <p:sp>
        <p:nvSpPr>
          <p:cNvPr id="84" name="Line"/>
          <p:cNvSpPr/>
          <p:nvPr/>
        </p:nvSpPr>
        <p:spPr>
          <a:xfrm flipV="1">
            <a:off x="4285194" y="3983076"/>
            <a:ext cx="1575450" cy="1724687"/>
          </a:xfrm>
          <a:prstGeom prst="line">
            <a:avLst/>
          </a:prstGeom>
          <a:ln w="88900">
            <a:solidFill>
              <a:srgbClr val="B4BB42"/>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sp>
        <p:nvSpPr>
          <p:cNvPr id="85" name="Line"/>
          <p:cNvSpPr/>
          <p:nvPr/>
        </p:nvSpPr>
        <p:spPr>
          <a:xfrm flipH="1" flipV="1">
            <a:off x="6401291" y="3983076"/>
            <a:ext cx="1575450" cy="1724687"/>
          </a:xfrm>
          <a:prstGeom prst="line">
            <a:avLst/>
          </a:prstGeom>
          <a:ln w="88900">
            <a:solidFill>
              <a:srgbClr val="4D4D4F"/>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pic>
        <p:nvPicPr>
          <p:cNvPr id="86" name="Image" descr="Image"/>
          <p:cNvPicPr>
            <a:picLocks noChangeAspect="1"/>
          </p:cNvPicPr>
          <p:nvPr/>
        </p:nvPicPr>
        <p:blipFill>
          <a:blip r:embed="rId5"/>
          <a:srcRect t="9816" b="72868"/>
          <a:stretch>
            <a:fillRect/>
          </a:stretch>
        </p:blipFill>
        <p:spPr>
          <a:xfrm>
            <a:off x="4294313" y="1131373"/>
            <a:ext cx="3737814" cy="647196"/>
          </a:xfrm>
          <a:prstGeom prst="rect">
            <a:avLst/>
          </a:prstGeom>
          <a:ln w="12700">
            <a:miter lim="400000"/>
          </a:ln>
        </p:spPr>
      </p:pic>
      <p:pic>
        <p:nvPicPr>
          <p:cNvPr id="87" name="Image" descr="Image"/>
          <p:cNvPicPr>
            <a:picLocks noChangeAspect="1"/>
          </p:cNvPicPr>
          <p:nvPr/>
        </p:nvPicPr>
        <p:blipFill>
          <a:blip r:embed="rId6"/>
          <a:srcRect t="42714" b="42714"/>
          <a:stretch>
            <a:fillRect/>
          </a:stretch>
        </p:blipFill>
        <p:spPr>
          <a:xfrm>
            <a:off x="4274302" y="2106881"/>
            <a:ext cx="3766313" cy="548827"/>
          </a:xfrm>
          <a:prstGeom prst="rect">
            <a:avLst/>
          </a:prstGeom>
          <a:ln w="12700">
            <a:miter lim="400000"/>
          </a:ln>
        </p:spPr>
      </p:pic>
      <p:pic>
        <p:nvPicPr>
          <p:cNvPr id="88" name="Image" descr="Image"/>
          <p:cNvPicPr>
            <a:picLocks noChangeAspect="1"/>
          </p:cNvPicPr>
          <p:nvPr/>
        </p:nvPicPr>
        <p:blipFill>
          <a:blip r:embed="rId7"/>
          <a:srcRect l="13617" t="27430" r="13616" b="57655"/>
          <a:stretch>
            <a:fillRect/>
          </a:stretch>
        </p:blipFill>
        <p:spPr>
          <a:xfrm>
            <a:off x="4782818" y="1702482"/>
            <a:ext cx="2802469" cy="574402"/>
          </a:xfrm>
          <a:prstGeom prst="rect">
            <a:avLst/>
          </a:prstGeom>
          <a:ln w="12700">
            <a:miter lim="400000"/>
          </a:ln>
        </p:spPr>
      </p:pic>
      <p:pic>
        <p:nvPicPr>
          <p:cNvPr id="89" name="Image" descr="Image"/>
          <p:cNvPicPr>
            <a:picLocks noChangeAspect="1"/>
          </p:cNvPicPr>
          <p:nvPr/>
        </p:nvPicPr>
        <p:blipFill>
          <a:blip r:embed="rId5"/>
          <a:srcRect t="57738" b="31939"/>
          <a:stretch>
            <a:fillRect/>
          </a:stretch>
        </p:blipFill>
        <p:spPr>
          <a:xfrm>
            <a:off x="4265738" y="2484317"/>
            <a:ext cx="3766313" cy="388771"/>
          </a:xfrm>
          <a:prstGeom prst="rect">
            <a:avLst/>
          </a:prstGeom>
          <a:ln w="12700">
            <a:miter lim="400000"/>
          </a:ln>
        </p:spPr>
      </p:pic>
      <p:sp>
        <p:nvSpPr>
          <p:cNvPr id="90" name="FOLLOWING JESUS"/>
          <p:cNvSpPr txBox="1"/>
          <p:nvPr/>
        </p:nvSpPr>
        <p:spPr>
          <a:xfrm>
            <a:off x="4985165" y="624382"/>
            <a:ext cx="2336023" cy="3418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49A2DE"/>
                </a:solidFill>
                <a:latin typeface="League Spartan"/>
                <a:ea typeface="League Spartan"/>
                <a:cs typeface="League Spartan"/>
                <a:sym typeface="League Spartan"/>
              </a:defRPr>
            </a:lvl1pPr>
          </a:lstStyle>
          <a:p>
            <a:r>
              <a:rPr b="1" dirty="0">
                <a:latin typeface="+mj-lt"/>
              </a:rPr>
              <a:t>FOLLOWING JESUS</a:t>
            </a:r>
          </a:p>
        </p:txBody>
      </p:sp>
      <p:sp>
        <p:nvSpPr>
          <p:cNvPr id="26" name="DISCERNMENT">
            <a:extLst>
              <a:ext uri="{FF2B5EF4-FFF2-40B4-BE49-F238E27FC236}">
                <a16:creationId xmlns:a16="http://schemas.microsoft.com/office/drawing/2014/main" id="{A54DA267-7CFD-4A0F-9660-225278120E28}"/>
              </a:ext>
            </a:extLst>
          </p:cNvPr>
          <p:cNvSpPr txBox="1"/>
          <p:nvPr/>
        </p:nvSpPr>
        <p:spPr>
          <a:xfrm>
            <a:off x="2558982" y="4357190"/>
            <a:ext cx="2357437" cy="6993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lnSpc>
                <a:spcPct val="70000"/>
              </a:lnSpc>
              <a:defRPr>
                <a:solidFill>
                  <a:srgbClr val="B4BB42"/>
                </a:solidFill>
                <a:latin typeface="Lato Semibold"/>
                <a:ea typeface="Lato Semibold"/>
                <a:cs typeface="Lato Semibold"/>
                <a:sym typeface="Lato Semibold"/>
              </a:defRPr>
            </a:lvl1pPr>
          </a:lstStyle>
          <a:p>
            <a:r>
              <a:rPr b="1" dirty="0">
                <a:latin typeface="+mj-lt"/>
              </a:rPr>
              <a:t>DISCERNMENT</a:t>
            </a:r>
          </a:p>
        </p:txBody>
      </p:sp>
      <p:sp>
        <p:nvSpPr>
          <p:cNvPr id="4" name="Rectangle 3">
            <a:extLst>
              <a:ext uri="{FF2B5EF4-FFF2-40B4-BE49-F238E27FC236}">
                <a16:creationId xmlns:a16="http://schemas.microsoft.com/office/drawing/2014/main" id="{1EC2C909-B804-475F-8107-0EED1329B528}"/>
              </a:ext>
            </a:extLst>
          </p:cNvPr>
          <p:cNvSpPr/>
          <p:nvPr/>
        </p:nvSpPr>
        <p:spPr>
          <a:xfrm>
            <a:off x="5330406" y="5523097"/>
            <a:ext cx="1531188" cy="369332"/>
          </a:xfrm>
          <a:prstGeom prst="rect">
            <a:avLst/>
          </a:prstGeom>
        </p:spPr>
        <p:txBody>
          <a:bodyPr wrap="none">
            <a:spAutoFit/>
          </a:bodyPr>
          <a:lstStyle/>
          <a:p>
            <a:r>
              <a:rPr lang="en-US" b="1" dirty="0">
                <a:solidFill>
                  <a:schemeClr val="tx2"/>
                </a:solidFill>
              </a:rPr>
              <a:t>AUTHORITY</a:t>
            </a:r>
          </a:p>
        </p:txBody>
      </p:sp>
      <p:sp>
        <p:nvSpPr>
          <p:cNvPr id="28" name="UNDERSTANDING">
            <a:extLst>
              <a:ext uri="{FF2B5EF4-FFF2-40B4-BE49-F238E27FC236}">
                <a16:creationId xmlns:a16="http://schemas.microsoft.com/office/drawing/2014/main" id="{1152274B-7F93-43F2-A6C3-E493E180D0B4}"/>
              </a:ext>
            </a:extLst>
          </p:cNvPr>
          <p:cNvSpPr txBox="1"/>
          <p:nvPr/>
        </p:nvSpPr>
        <p:spPr>
          <a:xfrm>
            <a:off x="7706954" y="4357190"/>
            <a:ext cx="2632667" cy="6993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4D4D4F"/>
                </a:solidFill>
                <a:latin typeface="Lato Semibold"/>
                <a:ea typeface="Lato Semibold"/>
                <a:cs typeface="Lato Semibold"/>
                <a:sym typeface="Lato Semibold"/>
              </a:defRPr>
            </a:lvl1pPr>
          </a:lstStyle>
          <a:p>
            <a:r>
              <a:rPr b="1" dirty="0">
                <a:latin typeface="+mj-lt"/>
              </a:rPr>
              <a:t>UNDERSTANDING</a:t>
            </a:r>
          </a:p>
        </p:txBody>
      </p:sp>
      <p:sp>
        <p:nvSpPr>
          <p:cNvPr id="29" name="DISCERNMENT">
            <a:extLst>
              <a:ext uri="{FF2B5EF4-FFF2-40B4-BE49-F238E27FC236}">
                <a16:creationId xmlns:a16="http://schemas.microsoft.com/office/drawing/2014/main" id="{FAC1F9F1-037C-4CA4-89F7-E3321D0A6F46}"/>
              </a:ext>
            </a:extLst>
          </p:cNvPr>
          <p:cNvSpPr txBox="1"/>
          <p:nvPr/>
        </p:nvSpPr>
        <p:spPr>
          <a:xfrm>
            <a:off x="743595" y="3426958"/>
            <a:ext cx="2357437" cy="6993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lnSpc>
                <a:spcPct val="70000"/>
              </a:lnSpc>
              <a:defRPr>
                <a:solidFill>
                  <a:srgbClr val="B4BB42"/>
                </a:solidFill>
                <a:latin typeface="Lato Semibold"/>
                <a:ea typeface="Lato Semibold"/>
                <a:cs typeface="Lato Semibold"/>
                <a:sym typeface="Lato Semibold"/>
              </a:defRPr>
            </a:lvl1pPr>
          </a:lstStyle>
          <a:p>
            <a:r>
              <a:rPr lang="en-US" sz="2800" b="1" dirty="0">
                <a:solidFill>
                  <a:srgbClr val="C00000"/>
                </a:solidFill>
                <a:latin typeface="+mj-lt"/>
              </a:rPr>
              <a:t>MODEL</a:t>
            </a:r>
            <a:endParaRPr sz="2800" b="1" dirty="0">
              <a:solidFill>
                <a:srgbClr val="C00000"/>
              </a:solidFill>
              <a:latin typeface="+mj-lt"/>
            </a:endParaRPr>
          </a:p>
        </p:txBody>
      </p:sp>
    </p:spTree>
    <p:extLst>
      <p:ext uri="{BB962C8B-B14F-4D97-AF65-F5344CB8AC3E}">
        <p14:creationId xmlns:p14="http://schemas.microsoft.com/office/powerpoint/2010/main" val="216254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08780FF-D587-48C5-B06F-57546C40B1F5}"/>
              </a:ext>
            </a:extLst>
          </p:cNvPr>
          <p:cNvGrpSpPr/>
          <p:nvPr/>
        </p:nvGrpSpPr>
        <p:grpSpPr>
          <a:xfrm>
            <a:off x="6893023" y="681134"/>
            <a:ext cx="3774877" cy="2248706"/>
            <a:chOff x="4265738" y="624382"/>
            <a:chExt cx="3774877" cy="2248706"/>
          </a:xfrm>
        </p:grpSpPr>
        <p:pic>
          <p:nvPicPr>
            <p:cNvPr id="39" name="Image" descr="Image">
              <a:extLst>
                <a:ext uri="{FF2B5EF4-FFF2-40B4-BE49-F238E27FC236}">
                  <a16:creationId xmlns:a16="http://schemas.microsoft.com/office/drawing/2014/main" id="{64961A96-8B7D-4022-84BE-104A20686532}"/>
                </a:ext>
              </a:extLst>
            </p:cNvPr>
            <p:cNvPicPr>
              <a:picLocks noChangeAspect="1"/>
            </p:cNvPicPr>
            <p:nvPr/>
          </p:nvPicPr>
          <p:blipFill>
            <a:blip r:embed="rId2"/>
            <a:srcRect t="9816" b="72868"/>
            <a:stretch>
              <a:fillRect/>
            </a:stretch>
          </p:blipFill>
          <p:spPr>
            <a:xfrm>
              <a:off x="4294313" y="1131373"/>
              <a:ext cx="3737814" cy="647196"/>
            </a:xfrm>
            <a:prstGeom prst="rect">
              <a:avLst/>
            </a:prstGeom>
            <a:ln w="12700">
              <a:miter lim="400000"/>
            </a:ln>
          </p:spPr>
        </p:pic>
        <p:pic>
          <p:nvPicPr>
            <p:cNvPr id="40" name="Image" descr="Image">
              <a:extLst>
                <a:ext uri="{FF2B5EF4-FFF2-40B4-BE49-F238E27FC236}">
                  <a16:creationId xmlns:a16="http://schemas.microsoft.com/office/drawing/2014/main" id="{902D9508-0A82-4F6C-BA28-995B208FF2AB}"/>
                </a:ext>
              </a:extLst>
            </p:cNvPr>
            <p:cNvPicPr>
              <a:picLocks noChangeAspect="1"/>
            </p:cNvPicPr>
            <p:nvPr/>
          </p:nvPicPr>
          <p:blipFill>
            <a:blip r:embed="rId3"/>
            <a:srcRect t="42714" b="42714"/>
            <a:stretch>
              <a:fillRect/>
            </a:stretch>
          </p:blipFill>
          <p:spPr>
            <a:xfrm>
              <a:off x="4274302" y="2106881"/>
              <a:ext cx="3766313" cy="548827"/>
            </a:xfrm>
            <a:prstGeom prst="rect">
              <a:avLst/>
            </a:prstGeom>
            <a:ln w="12700">
              <a:miter lim="400000"/>
            </a:ln>
          </p:spPr>
        </p:pic>
        <p:pic>
          <p:nvPicPr>
            <p:cNvPr id="41" name="Image" descr="Image">
              <a:extLst>
                <a:ext uri="{FF2B5EF4-FFF2-40B4-BE49-F238E27FC236}">
                  <a16:creationId xmlns:a16="http://schemas.microsoft.com/office/drawing/2014/main" id="{B597DBE8-74B6-479B-A73B-B71D7848C5AC}"/>
                </a:ext>
              </a:extLst>
            </p:cNvPr>
            <p:cNvPicPr>
              <a:picLocks noChangeAspect="1"/>
            </p:cNvPicPr>
            <p:nvPr/>
          </p:nvPicPr>
          <p:blipFill>
            <a:blip r:embed="rId4"/>
            <a:srcRect l="13617" t="27430" r="13616" b="57655"/>
            <a:stretch>
              <a:fillRect/>
            </a:stretch>
          </p:blipFill>
          <p:spPr>
            <a:xfrm>
              <a:off x="4782818" y="1702482"/>
              <a:ext cx="2802469" cy="574402"/>
            </a:xfrm>
            <a:prstGeom prst="rect">
              <a:avLst/>
            </a:prstGeom>
            <a:ln w="12700">
              <a:miter lim="400000"/>
            </a:ln>
          </p:spPr>
        </p:pic>
        <p:pic>
          <p:nvPicPr>
            <p:cNvPr id="42" name="Image" descr="Image">
              <a:extLst>
                <a:ext uri="{FF2B5EF4-FFF2-40B4-BE49-F238E27FC236}">
                  <a16:creationId xmlns:a16="http://schemas.microsoft.com/office/drawing/2014/main" id="{39CB1A75-702A-42E7-A44C-85D29E08F718}"/>
                </a:ext>
              </a:extLst>
            </p:cNvPr>
            <p:cNvPicPr>
              <a:picLocks noChangeAspect="1"/>
            </p:cNvPicPr>
            <p:nvPr/>
          </p:nvPicPr>
          <p:blipFill>
            <a:blip r:embed="rId2"/>
            <a:srcRect t="57738" b="31939"/>
            <a:stretch>
              <a:fillRect/>
            </a:stretch>
          </p:blipFill>
          <p:spPr>
            <a:xfrm>
              <a:off x="4265738" y="2484317"/>
              <a:ext cx="3766313" cy="388771"/>
            </a:xfrm>
            <a:prstGeom prst="rect">
              <a:avLst/>
            </a:prstGeom>
            <a:ln w="12700">
              <a:miter lim="400000"/>
            </a:ln>
          </p:spPr>
        </p:pic>
        <p:sp>
          <p:nvSpPr>
            <p:cNvPr id="43" name="FOLLOWING JESUS">
              <a:extLst>
                <a:ext uri="{FF2B5EF4-FFF2-40B4-BE49-F238E27FC236}">
                  <a16:creationId xmlns:a16="http://schemas.microsoft.com/office/drawing/2014/main" id="{BD054BF7-59E2-43F5-ACDA-2F57AAB8E6DC}"/>
                </a:ext>
              </a:extLst>
            </p:cNvPr>
            <p:cNvSpPr txBox="1"/>
            <p:nvPr/>
          </p:nvSpPr>
          <p:spPr>
            <a:xfrm>
              <a:off x="4985165" y="624382"/>
              <a:ext cx="2336023" cy="3418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49A2DE"/>
                  </a:solidFill>
                  <a:latin typeface="League Spartan"/>
                  <a:ea typeface="League Spartan"/>
                  <a:cs typeface="League Spartan"/>
                  <a:sym typeface="League Spartan"/>
                </a:defRPr>
              </a:lvl1pPr>
            </a:lstStyle>
            <a:p>
              <a:r>
                <a:rPr b="1" dirty="0">
                  <a:latin typeface="+mj-lt"/>
                </a:rPr>
                <a:t>FOLLOWING JESUS</a:t>
              </a:r>
            </a:p>
          </p:txBody>
        </p:sp>
      </p:grpSp>
      <p:grpSp>
        <p:nvGrpSpPr>
          <p:cNvPr id="4" name="Group 3">
            <a:extLst>
              <a:ext uri="{FF2B5EF4-FFF2-40B4-BE49-F238E27FC236}">
                <a16:creationId xmlns:a16="http://schemas.microsoft.com/office/drawing/2014/main" id="{C374BB46-D311-4049-8024-36EEAAC8C308}"/>
              </a:ext>
            </a:extLst>
          </p:cNvPr>
          <p:cNvGrpSpPr/>
          <p:nvPr/>
        </p:nvGrpSpPr>
        <p:grpSpPr>
          <a:xfrm>
            <a:off x="5589107" y="3033144"/>
            <a:ext cx="6242798" cy="3295249"/>
            <a:chOff x="2974601" y="3067526"/>
            <a:chExt cx="6242798" cy="3295249"/>
          </a:xfrm>
        </p:grpSpPr>
        <p:sp>
          <p:nvSpPr>
            <p:cNvPr id="112" name="AUTHORITY"/>
            <p:cNvSpPr txBox="1"/>
            <p:nvPr/>
          </p:nvSpPr>
          <p:spPr>
            <a:xfrm>
              <a:off x="4381692" y="5477950"/>
              <a:ext cx="3568529" cy="6023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953" tIns="27953" rIns="27953" bIns="27953" anchor="ctr"/>
            <a:lstStyle>
              <a:lvl1pPr algn="ctr" defTabSz="584200">
                <a:defRPr>
                  <a:solidFill>
                    <a:srgbClr val="5E5E5E"/>
                  </a:solidFill>
                  <a:latin typeface="Lato Semibold"/>
                  <a:ea typeface="Lato Semibold"/>
                  <a:cs typeface="Lato Semibold"/>
                  <a:sym typeface="Lato Semibold"/>
                </a:defRPr>
              </a:lvl1pPr>
            </a:lstStyle>
            <a:p>
              <a:r>
                <a:rPr b="1" dirty="0">
                  <a:latin typeface="+mj-lt"/>
                </a:rPr>
                <a:t>AUTHORITY</a:t>
              </a:r>
            </a:p>
          </p:txBody>
        </p:sp>
        <p:sp>
          <p:nvSpPr>
            <p:cNvPr id="25" name="Line">
              <a:extLst>
                <a:ext uri="{FF2B5EF4-FFF2-40B4-BE49-F238E27FC236}">
                  <a16:creationId xmlns:a16="http://schemas.microsoft.com/office/drawing/2014/main" id="{1228A403-0A37-49CA-8380-B19D89FF775B}"/>
                </a:ext>
              </a:extLst>
            </p:cNvPr>
            <p:cNvSpPr/>
            <p:nvPr/>
          </p:nvSpPr>
          <p:spPr>
            <a:xfrm>
              <a:off x="4463959" y="6064834"/>
              <a:ext cx="3153600" cy="1"/>
            </a:xfrm>
            <a:prstGeom prst="line">
              <a:avLst/>
            </a:prstGeom>
            <a:ln w="88900">
              <a:solidFill>
                <a:srgbClr val="A9A9A9"/>
              </a:solidFill>
              <a:miter lim="400000"/>
            </a:ln>
          </p:spPr>
          <p:txBody>
            <a:bodyPr lIns="27953" tIns="27953" rIns="27953" bIns="27953" anchor="ctr"/>
            <a:lstStyle/>
            <a:p>
              <a:pPr algn="ctr" defTabSz="584200">
                <a:defRPr>
                  <a:solidFill>
                    <a:srgbClr val="FFFFFF"/>
                  </a:solidFill>
                  <a:latin typeface="Helvetica Neue Medium"/>
                  <a:ea typeface="Helvetica Neue Medium"/>
                  <a:cs typeface="Helvetica Neue Medium"/>
                  <a:sym typeface="Helvetica Neue Medium"/>
                </a:defRPr>
              </a:pPr>
              <a:endParaRPr/>
            </a:p>
          </p:txBody>
        </p:sp>
        <p:grpSp>
          <p:nvGrpSpPr>
            <p:cNvPr id="26" name="Group">
              <a:extLst>
                <a:ext uri="{FF2B5EF4-FFF2-40B4-BE49-F238E27FC236}">
                  <a16:creationId xmlns:a16="http://schemas.microsoft.com/office/drawing/2014/main" id="{BC956862-9943-49C5-AF28-5790A66D9EDB}"/>
                </a:ext>
              </a:extLst>
            </p:cNvPr>
            <p:cNvGrpSpPr/>
            <p:nvPr/>
          </p:nvGrpSpPr>
          <p:grpSpPr>
            <a:xfrm>
              <a:off x="2974601" y="5684558"/>
              <a:ext cx="1435689" cy="606170"/>
              <a:chOff x="0" y="0"/>
              <a:chExt cx="1435687" cy="606169"/>
            </a:xfrm>
          </p:grpSpPr>
          <p:pic>
            <p:nvPicPr>
              <p:cNvPr id="27" name="Image" descr="Image">
                <a:extLst>
                  <a:ext uri="{FF2B5EF4-FFF2-40B4-BE49-F238E27FC236}">
                    <a16:creationId xmlns:a16="http://schemas.microsoft.com/office/drawing/2014/main" id="{6C506B76-547E-4F9E-9C01-F405F5F0F17B}"/>
                  </a:ext>
                </a:extLst>
              </p:cNvPr>
              <p:cNvPicPr>
                <a:picLocks noChangeAspect="1"/>
              </p:cNvPicPr>
              <p:nvPr/>
            </p:nvPicPr>
            <p:blipFill>
              <a:blip r:embed="rId5"/>
              <a:srcRect/>
              <a:stretch>
                <a:fillRect/>
              </a:stretch>
            </p:blipFill>
            <p:spPr>
              <a:xfrm>
                <a:off x="829518" y="0"/>
                <a:ext cx="606170" cy="606170"/>
              </a:xfrm>
              <a:prstGeom prst="rect">
                <a:avLst/>
              </a:prstGeom>
              <a:ln w="12700" cap="flat">
                <a:noFill/>
                <a:miter lim="400000"/>
              </a:ln>
              <a:effectLst/>
            </p:spPr>
          </p:pic>
          <p:sp>
            <p:nvSpPr>
              <p:cNvPr id="28" name="SPIRIT">
                <a:extLst>
                  <a:ext uri="{FF2B5EF4-FFF2-40B4-BE49-F238E27FC236}">
                    <a16:creationId xmlns:a16="http://schemas.microsoft.com/office/drawing/2014/main" id="{AD7414FC-99CD-43B2-B497-2955757F27ED}"/>
                  </a:ext>
                </a:extLst>
              </p:cNvPr>
              <p:cNvSpPr txBox="1"/>
              <p:nvPr/>
            </p:nvSpPr>
            <p:spPr>
              <a:xfrm>
                <a:off x="0" y="95943"/>
                <a:ext cx="926016" cy="3544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B4BB42"/>
                    </a:solidFill>
                    <a:latin typeface="League Spartan"/>
                    <a:ea typeface="League Spartan"/>
                    <a:cs typeface="League Spartan"/>
                    <a:sym typeface="League Spartan"/>
                  </a:defRPr>
                </a:lvl1pPr>
              </a:lstStyle>
              <a:p>
                <a:r>
                  <a:rPr b="1" dirty="0">
                    <a:latin typeface="+mj-lt"/>
                  </a:rPr>
                  <a:t>SPIRIT</a:t>
                </a:r>
              </a:p>
            </p:txBody>
          </p:sp>
        </p:grpSp>
        <p:grpSp>
          <p:nvGrpSpPr>
            <p:cNvPr id="29" name="Group">
              <a:extLst>
                <a:ext uri="{FF2B5EF4-FFF2-40B4-BE49-F238E27FC236}">
                  <a16:creationId xmlns:a16="http://schemas.microsoft.com/office/drawing/2014/main" id="{04904D77-028E-47EA-8FB7-5FD5199FE464}"/>
                </a:ext>
              </a:extLst>
            </p:cNvPr>
            <p:cNvGrpSpPr/>
            <p:nvPr/>
          </p:nvGrpSpPr>
          <p:grpSpPr>
            <a:xfrm>
              <a:off x="7706954" y="5624001"/>
              <a:ext cx="1510445" cy="738774"/>
              <a:chOff x="0" y="0"/>
              <a:chExt cx="1510444" cy="738772"/>
            </a:xfrm>
          </p:grpSpPr>
          <p:sp>
            <p:nvSpPr>
              <p:cNvPr id="30" name="BIBLE">
                <a:extLst>
                  <a:ext uri="{FF2B5EF4-FFF2-40B4-BE49-F238E27FC236}">
                    <a16:creationId xmlns:a16="http://schemas.microsoft.com/office/drawing/2014/main" id="{935311C6-56E7-4DA2-AD0D-0F8F7C087654}"/>
                  </a:ext>
                </a:extLst>
              </p:cNvPr>
              <p:cNvSpPr txBox="1"/>
              <p:nvPr/>
            </p:nvSpPr>
            <p:spPr>
              <a:xfrm>
                <a:off x="660257" y="162759"/>
                <a:ext cx="850188" cy="3656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D4D4F"/>
                    </a:solidFill>
                    <a:latin typeface="League Spartan"/>
                    <a:ea typeface="League Spartan"/>
                    <a:cs typeface="League Spartan"/>
                    <a:sym typeface="League Spartan"/>
                  </a:defRPr>
                </a:lvl1pPr>
              </a:lstStyle>
              <a:p>
                <a:r>
                  <a:rPr b="1" dirty="0">
                    <a:latin typeface="+mj-lt"/>
                  </a:rPr>
                  <a:t>BIBLE</a:t>
                </a:r>
              </a:p>
            </p:txBody>
          </p:sp>
          <p:pic>
            <p:nvPicPr>
              <p:cNvPr id="31" name="Image" descr="Image">
                <a:extLst>
                  <a:ext uri="{FF2B5EF4-FFF2-40B4-BE49-F238E27FC236}">
                    <a16:creationId xmlns:a16="http://schemas.microsoft.com/office/drawing/2014/main" id="{BAC60D0F-7F9D-4C36-9459-FDAAC5284EC9}"/>
                  </a:ext>
                </a:extLst>
              </p:cNvPr>
              <p:cNvPicPr>
                <a:picLocks noChangeAspect="1"/>
              </p:cNvPicPr>
              <p:nvPr/>
            </p:nvPicPr>
            <p:blipFill>
              <a:blip r:embed="rId6"/>
              <a:srcRect/>
              <a:stretch>
                <a:fillRect/>
              </a:stretch>
            </p:blipFill>
            <p:spPr>
              <a:xfrm>
                <a:off x="0" y="0"/>
                <a:ext cx="738773" cy="738773"/>
              </a:xfrm>
              <a:prstGeom prst="rect">
                <a:avLst/>
              </a:prstGeom>
              <a:ln w="12700" cap="flat">
                <a:noFill/>
                <a:miter lim="400000"/>
              </a:ln>
              <a:effectLst/>
            </p:spPr>
          </p:pic>
        </p:grpSp>
        <p:grpSp>
          <p:nvGrpSpPr>
            <p:cNvPr id="32" name="Group">
              <a:extLst>
                <a:ext uri="{FF2B5EF4-FFF2-40B4-BE49-F238E27FC236}">
                  <a16:creationId xmlns:a16="http://schemas.microsoft.com/office/drawing/2014/main" id="{1B960EF7-7BBC-4F96-8745-3CC490380C71}"/>
                </a:ext>
              </a:extLst>
            </p:cNvPr>
            <p:cNvGrpSpPr/>
            <p:nvPr/>
          </p:nvGrpSpPr>
          <p:grpSpPr>
            <a:xfrm>
              <a:off x="5235502" y="3067526"/>
              <a:ext cx="1835349" cy="851606"/>
              <a:chOff x="0" y="0"/>
              <a:chExt cx="1835347" cy="851605"/>
            </a:xfrm>
          </p:grpSpPr>
          <p:sp>
            <p:nvSpPr>
              <p:cNvPr id="33" name="COMMUNITY">
                <a:extLst>
                  <a:ext uri="{FF2B5EF4-FFF2-40B4-BE49-F238E27FC236}">
                    <a16:creationId xmlns:a16="http://schemas.microsoft.com/office/drawing/2014/main" id="{4F286843-902B-4F24-948A-987069A3CFB9}"/>
                  </a:ext>
                </a:extLst>
              </p:cNvPr>
              <p:cNvSpPr txBox="1"/>
              <p:nvPr/>
            </p:nvSpPr>
            <p:spPr>
              <a:xfrm>
                <a:off x="0" y="509714"/>
                <a:ext cx="1835348" cy="3418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7953" tIns="27953" rIns="27953" bIns="27953" numCol="1" anchor="ctr">
                <a:noAutofit/>
              </a:bodyPr>
              <a:lstStyle>
                <a:lvl1pPr algn="ctr" defTabSz="584200">
                  <a:defRPr>
                    <a:solidFill>
                      <a:srgbClr val="49A2DE"/>
                    </a:solidFill>
                    <a:latin typeface="League Spartan"/>
                    <a:ea typeface="League Spartan"/>
                    <a:cs typeface="League Spartan"/>
                    <a:sym typeface="League Spartan"/>
                  </a:defRPr>
                </a:lvl1pPr>
              </a:lstStyle>
              <a:p>
                <a:r>
                  <a:rPr b="1" dirty="0">
                    <a:latin typeface="+mj-lt"/>
                  </a:rPr>
                  <a:t>COMMUNITY</a:t>
                </a:r>
              </a:p>
            </p:txBody>
          </p:sp>
          <p:grpSp>
            <p:nvGrpSpPr>
              <p:cNvPr id="34" name="Group">
                <a:extLst>
                  <a:ext uri="{FF2B5EF4-FFF2-40B4-BE49-F238E27FC236}">
                    <a16:creationId xmlns:a16="http://schemas.microsoft.com/office/drawing/2014/main" id="{99C2139A-CC3D-45A5-B25D-8E0D819974CA}"/>
                  </a:ext>
                </a:extLst>
              </p:cNvPr>
              <p:cNvGrpSpPr/>
              <p:nvPr/>
            </p:nvGrpSpPr>
            <p:grpSpPr>
              <a:xfrm>
                <a:off x="592985" y="0"/>
                <a:ext cx="644249" cy="509715"/>
                <a:chOff x="0" y="0"/>
                <a:chExt cx="644248" cy="509714"/>
              </a:xfrm>
            </p:grpSpPr>
            <p:pic>
              <p:nvPicPr>
                <p:cNvPr id="35" name="Image" descr="Image">
                  <a:extLst>
                    <a:ext uri="{FF2B5EF4-FFF2-40B4-BE49-F238E27FC236}">
                      <a16:creationId xmlns:a16="http://schemas.microsoft.com/office/drawing/2014/main" id="{1053B20D-6A78-4BA8-893D-35B4AFFD5A2D}"/>
                    </a:ext>
                  </a:extLst>
                </p:cNvPr>
                <p:cNvPicPr>
                  <a:picLocks noChangeAspect="1"/>
                </p:cNvPicPr>
                <p:nvPr/>
              </p:nvPicPr>
              <p:blipFill>
                <a:blip r:embed="rId7"/>
                <a:stretch>
                  <a:fillRect/>
                </a:stretch>
              </p:blipFill>
              <p:spPr>
                <a:xfrm>
                  <a:off x="0" y="0"/>
                  <a:ext cx="509715" cy="509715"/>
                </a:xfrm>
                <a:prstGeom prst="rect">
                  <a:avLst/>
                </a:prstGeom>
                <a:ln w="12700" cap="flat">
                  <a:noFill/>
                  <a:miter lim="400000"/>
                </a:ln>
                <a:effectLst/>
              </p:spPr>
            </p:pic>
            <p:pic>
              <p:nvPicPr>
                <p:cNvPr id="36" name="Image" descr="Image">
                  <a:extLst>
                    <a:ext uri="{FF2B5EF4-FFF2-40B4-BE49-F238E27FC236}">
                      <a16:creationId xmlns:a16="http://schemas.microsoft.com/office/drawing/2014/main" id="{3CE774DA-CF23-404F-A50E-3AC90E89817A}"/>
                    </a:ext>
                  </a:extLst>
                </p:cNvPr>
                <p:cNvPicPr>
                  <a:picLocks noChangeAspect="1"/>
                </p:cNvPicPr>
                <p:nvPr/>
              </p:nvPicPr>
              <p:blipFill>
                <a:blip r:embed="rId7"/>
                <a:stretch>
                  <a:fillRect/>
                </a:stretch>
              </p:blipFill>
              <p:spPr>
                <a:xfrm>
                  <a:off x="134533" y="0"/>
                  <a:ext cx="509716" cy="509715"/>
                </a:xfrm>
                <a:prstGeom prst="rect">
                  <a:avLst/>
                </a:prstGeom>
                <a:ln w="12700" cap="flat">
                  <a:noFill/>
                  <a:miter lim="400000"/>
                </a:ln>
                <a:effectLst/>
              </p:spPr>
            </p:pic>
          </p:grpSp>
        </p:grpSp>
        <p:sp>
          <p:nvSpPr>
            <p:cNvPr id="37" name="Line">
              <a:extLst>
                <a:ext uri="{FF2B5EF4-FFF2-40B4-BE49-F238E27FC236}">
                  <a16:creationId xmlns:a16="http://schemas.microsoft.com/office/drawing/2014/main" id="{9ADF5219-7172-4772-8D04-11C9340EDD89}"/>
                </a:ext>
              </a:extLst>
            </p:cNvPr>
            <p:cNvSpPr/>
            <p:nvPr/>
          </p:nvSpPr>
          <p:spPr>
            <a:xfrm flipV="1">
              <a:off x="4285194" y="3983076"/>
              <a:ext cx="1575450" cy="1724687"/>
            </a:xfrm>
            <a:prstGeom prst="line">
              <a:avLst/>
            </a:prstGeom>
            <a:ln w="88900">
              <a:solidFill>
                <a:srgbClr val="B4BB42"/>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sp>
          <p:nvSpPr>
            <p:cNvPr id="38" name="Line">
              <a:extLst>
                <a:ext uri="{FF2B5EF4-FFF2-40B4-BE49-F238E27FC236}">
                  <a16:creationId xmlns:a16="http://schemas.microsoft.com/office/drawing/2014/main" id="{69546540-B4CF-48F0-8E6E-935C874B8BDB}"/>
                </a:ext>
              </a:extLst>
            </p:cNvPr>
            <p:cNvSpPr/>
            <p:nvPr/>
          </p:nvSpPr>
          <p:spPr>
            <a:xfrm flipH="1" flipV="1">
              <a:off x="6401291" y="3983076"/>
              <a:ext cx="1575450" cy="1724687"/>
            </a:xfrm>
            <a:prstGeom prst="line">
              <a:avLst/>
            </a:prstGeom>
            <a:ln w="88900">
              <a:solidFill>
                <a:srgbClr val="4D4D4F"/>
              </a:solidFill>
              <a:prstDash val="sysDot"/>
              <a:miter/>
            </a:ln>
          </p:spPr>
          <p:txBody>
            <a:bodyPr lIns="33544" tIns="33544" rIns="33544" bIns="33544"/>
            <a:lstStyle/>
            <a:p>
              <a:pPr defTabSz="685799">
                <a:defRPr sz="1100">
                  <a:solidFill>
                    <a:srgbClr val="445469"/>
                  </a:solidFill>
                  <a:latin typeface="Open Sans Light"/>
                  <a:ea typeface="Open Sans Light"/>
                  <a:cs typeface="Open Sans Light"/>
                  <a:sym typeface="Open Sans Light"/>
                </a:defRPr>
              </a:pPr>
              <a:endParaRPr/>
            </a:p>
          </p:txBody>
        </p:sp>
        <p:sp>
          <p:nvSpPr>
            <p:cNvPr id="2" name="Rectangle 1">
              <a:extLst>
                <a:ext uri="{FF2B5EF4-FFF2-40B4-BE49-F238E27FC236}">
                  <a16:creationId xmlns:a16="http://schemas.microsoft.com/office/drawing/2014/main" id="{8C62683F-5ABC-4709-9F9C-BBDBD93CAD05}"/>
                </a:ext>
              </a:extLst>
            </p:cNvPr>
            <p:cNvSpPr/>
            <p:nvPr/>
          </p:nvSpPr>
          <p:spPr>
            <a:xfrm>
              <a:off x="5653914" y="4864964"/>
              <a:ext cx="954107" cy="646331"/>
            </a:xfrm>
            <a:prstGeom prst="rect">
              <a:avLst/>
            </a:prstGeom>
            <a:ln>
              <a:solidFill>
                <a:schemeClr val="tx1"/>
              </a:solidFill>
            </a:ln>
          </p:spPr>
          <p:txBody>
            <a:bodyPr wrap="none">
              <a:spAutoFit/>
            </a:bodyPr>
            <a:lstStyle/>
            <a:p>
              <a:r>
                <a:rPr lang="en-US" b="1" dirty="0"/>
                <a:t>LIVING</a:t>
              </a:r>
            </a:p>
            <a:p>
              <a:r>
                <a:rPr lang="en-US" b="1" dirty="0"/>
                <a:t>WORD</a:t>
              </a:r>
            </a:p>
          </p:txBody>
        </p:sp>
      </p:grpSp>
      <p:sp>
        <p:nvSpPr>
          <p:cNvPr id="5" name="TextBox 4">
            <a:extLst>
              <a:ext uri="{FF2B5EF4-FFF2-40B4-BE49-F238E27FC236}">
                <a16:creationId xmlns:a16="http://schemas.microsoft.com/office/drawing/2014/main" id="{79585D31-5A8A-4F40-BF2A-0936C970E60F}"/>
              </a:ext>
            </a:extLst>
          </p:cNvPr>
          <p:cNvSpPr txBox="1"/>
          <p:nvPr/>
        </p:nvSpPr>
        <p:spPr>
          <a:xfrm>
            <a:off x="1455887" y="681134"/>
            <a:ext cx="4553743" cy="4247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800" b="1" dirty="0">
                <a:solidFill>
                  <a:schemeClr val="accent2"/>
                </a:solidFill>
              </a:rPr>
              <a:t>John 1:1, 4, 9</a:t>
            </a:r>
            <a:r>
              <a:rPr lang="en-US" sz="2800" dirty="0">
                <a:solidFill>
                  <a:schemeClr val="accent2"/>
                </a:solidFill>
              </a:rPr>
              <a:t> - In the beginning was the Word, and the Word was with God, and the Word was God…In him was </a:t>
            </a:r>
            <a:r>
              <a:rPr lang="en-US" sz="2800" b="1" dirty="0">
                <a:solidFill>
                  <a:srgbClr val="990033"/>
                </a:solidFill>
              </a:rPr>
              <a:t>life</a:t>
            </a:r>
            <a:r>
              <a:rPr lang="en-US" sz="2800" dirty="0">
                <a:solidFill>
                  <a:schemeClr val="accent2"/>
                </a:solidFill>
              </a:rPr>
              <a:t>, and the life was the </a:t>
            </a:r>
            <a:r>
              <a:rPr lang="en-US" sz="2800" b="1" dirty="0">
                <a:solidFill>
                  <a:srgbClr val="990033"/>
                </a:solidFill>
              </a:rPr>
              <a:t>light</a:t>
            </a:r>
            <a:r>
              <a:rPr lang="en-US" sz="2800" dirty="0">
                <a:solidFill>
                  <a:schemeClr val="accent2"/>
                </a:solidFill>
              </a:rPr>
              <a:t> of all people…The true light, which enlightens everyone, was coming into the world.</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F0F40"/>
      </a:accent1>
      <a:accent2>
        <a:srgbClr val="0093D0"/>
      </a:accent2>
      <a:accent3>
        <a:srgbClr val="404041"/>
      </a:accent3>
      <a:accent4>
        <a:srgbClr val="10A1CB"/>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F0F40"/>
      </a:accent1>
      <a:accent2>
        <a:srgbClr val="0093D0"/>
      </a:accent2>
      <a:accent3>
        <a:srgbClr val="404041"/>
      </a:accent3>
      <a:accent4>
        <a:srgbClr val="10A1CB"/>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3411</TotalTime>
  <Words>1112</Words>
  <Application>Microsoft Office PowerPoint</Application>
  <PresentationFormat>Widescreen</PresentationFormat>
  <Paragraphs>183</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GlacialIndifference-Regular</vt:lpstr>
      <vt:lpstr>Helvetica Neue Medium</vt:lpstr>
      <vt:lpstr>Open Sans Light</vt:lpstr>
      <vt:lpstr>Arial Black</vt:lpstr>
      <vt:lpstr>Arial</vt:lpstr>
      <vt:lpstr>Office Theme</vt:lpstr>
      <vt:lpstr>Interpreting Scripture Today</vt:lpstr>
      <vt:lpstr>Interpreting Scripture</vt:lpstr>
      <vt:lpstr>Interpreting Scripture</vt:lpstr>
      <vt:lpstr>PowerPoint Presentation</vt:lpstr>
      <vt:lpstr>PowerPoint Presentation</vt:lpstr>
      <vt:lpstr>PowerPoint Presentation</vt:lpstr>
      <vt:lpstr>PowerPoint Presentation</vt:lpstr>
      <vt:lpstr>PowerPoint Presentation</vt:lpstr>
      <vt:lpstr>PowerPoint Presentation</vt:lpstr>
      <vt:lpstr>Hebrews 1:1-3 - Long ago God spoke to our ancestors in many and various ways by the prophets, but in these last days he has spoken to us by a Son, whom he appointed heir of all things, through whom he also created the worlds. He is the reflection of God’s glory and the exact imprint of God’s very being, and he sustains all things by his powerful word.   John 1:14, 18 - And the Word became flesh and lived among us, and we have seen his glory, the glory as of a father’s only son, full of grace and truth…No one has ever seen God. It is God the only Son, who is close to the Father’s heart, who has made him known.</vt:lpstr>
      <vt:lpstr>PowerPoint Presentation</vt:lpstr>
      <vt:lpstr>PowerPoint Presentation</vt:lpstr>
      <vt:lpstr>2 Peter 1:20-21 - First of all you must understand this, that no prophecy of scripture is a matter of one’s own interpretation, because no prophecy ever came by human will, but men and women moved by the Holy Spirit spoke from God.   Hebrews 4:12 - Indeed, the word of God is living and active, sharper than any two-edged sword, piercing until it divides soul from spirit, joints from marrow; it is able to judge the thoughts and intentions of the heart.</vt:lpstr>
      <vt:lpstr>PowerPoint Presentation</vt:lpstr>
      <vt:lpstr>PowerPoint Presentation</vt:lpstr>
      <vt:lpstr>PowerPoint Presentation</vt:lpstr>
      <vt:lpstr>PowerPoint Presentation</vt:lpstr>
      <vt:lpstr>PowerPoint Presentation</vt:lpstr>
      <vt:lpstr>1 John 5:20 - And we know that the Son of God has come and has given us understanding so that we may know him who is true; and we are in him who is true, in his Son Jesus Christ. He is the true God and eternal life.  Colossians 1:9-10 - For this reason, since the day we heard it, we have not ceased praying for you and asking that you may be filled with the knowledge of God’s will in all spiritual wisdom and understanding, so that you may lead lives worthy of the Lord, fully pleasing to him, as you bear fruit in every good work and as you grow in the knowledge of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Interpreting Scripture Today</dc:title>
  <dc:creator>Mark</dc:creator>
  <cp:lastModifiedBy>Doug Heidebrecht</cp:lastModifiedBy>
  <cp:revision>41</cp:revision>
  <dcterms:modified xsi:type="dcterms:W3CDTF">2019-12-06T00:27:34Z</dcterms:modified>
</cp:coreProperties>
</file>